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0000"/>
    <a:srgbClr val="FFD966"/>
    <a:srgbClr val="B19661"/>
    <a:srgbClr val="FCFEFC"/>
    <a:srgbClr val="E7E6E6"/>
    <a:srgbClr val="B6B6B6"/>
    <a:srgbClr val="7D7D7D"/>
    <a:srgbClr val="EBEBEB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FC21-1C77-CE18-5886-B66EF8B18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8D6E3-6484-B053-17C5-DAB188C3E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B9616-5CAE-A888-D179-E7FF505F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9493-A79A-5A98-DCEF-46DBC2A7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1B01-CAC2-F599-7E26-257CCED1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653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75-C1E4-BDD2-B233-2FAA96E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B2010-E87B-0282-FA9D-5A9A9A30A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30C92-4F02-950F-57E1-1C4EA80D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C2F4B-AA3B-4694-C401-ED7AB18B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46A2-EAE3-95B6-A6B0-6B479106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699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46349-DAA8-DC32-92B9-28138A793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1FC1D-4C40-88C0-892D-5068A441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032F3-24B4-ABC7-A6CF-5B8C7CAD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F63E5-C4DE-BFFD-4EA0-2F5BEFDA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9FC14-8FA6-D0A7-00E5-FD33E6E7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931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4EF-2C3C-8F58-352B-352CF373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A85A4-170F-ACEE-21B1-4837D219B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E1808-774A-912C-0AB6-4822A501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FD07-68B5-75B1-F64C-F456792E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17926-BEFF-B53C-2A5D-BDA1E0ED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351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CE62-AAC4-FDD1-7C5D-60331AFB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05508-81F9-DB73-D432-8A5C43355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D6FE7-EDBC-90EB-4B20-B05EA37B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310FA-0791-DA18-2466-E3E01BDE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68125-B0AD-AA59-9FDB-D5FF0F1D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201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E8C9-08FE-1E55-07C9-210E26C7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03FF-5ECA-C9C1-EAFB-1BF33CEFB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91E50-AF60-9D04-8ED3-B9F7830C1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04CE3-9430-D76F-B9C7-6FE04B53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11068-CAC8-C13E-42F4-64FA3530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81DB-AA78-80BB-9669-590B04DF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50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C9BA-841F-4C3B-A035-1D9657A7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82673-3FE6-299F-4482-4FB498FDE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1D6F8-AC86-BB66-AC8F-DE8CEDCA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A0EE2-3581-9D77-9D7C-DE934B9AB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08081-7923-2111-0568-FCFA683C9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C4A6E-93AF-F984-9762-C79061BA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48E9A-906B-281E-D740-0540B2D8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8E812-4ED9-6344-B427-D2684D5C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749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91E3-FF38-E405-39DF-0C17693C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BB3F0-ABF6-FA74-8FFD-C32F7FD90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69415-5ED6-51FA-698D-4780AED6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311E3-7B85-E64F-E046-64AD6EF6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214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9B2E1-B263-BDD3-B28C-A912D2E4A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8036B-B680-57C3-A5AD-423C4F3F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512B8-92A3-1D4A-D4B2-DC4BDA16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60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52F5-7724-3B4E-959B-CA9C4076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E3BC-6553-4895-31F9-7286100E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5B00C-FBA6-80B7-2D15-063313B4E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5C66C-1548-96D5-26FE-0E42A30A4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67106-F53E-1EA7-A96A-09796E1C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36F8F-F8BE-75A8-1E22-42887D3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64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8CD8-6E3E-7DA8-7B95-BCA80192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EF44E-BE65-2CBB-BE4D-773FE99FD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7F352-7D31-EF1A-7AB0-7A47EF82D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A651F-A1D8-0C5C-4DBE-FB5FB445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21CE-5469-81DA-8309-396259A9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95B66-CE02-C74A-C95B-5E8A8582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8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F06AC-EBD2-898D-EEBA-13995B5F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0D1FF-E335-0765-A6C3-06408A89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0E08-CAE1-C16F-160C-F6D3C452C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6A9D4-021F-4866-8609-85119FD3F3DA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F32BA-6908-26D9-514A-C12636CDF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AA39-C611-5A55-1E7B-9C58F80C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4FA4E-794D-4A2C-8152-6213E295F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701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poster with icons&#10;&#10;Description automatically generated">
            <a:extLst>
              <a:ext uri="{FF2B5EF4-FFF2-40B4-BE49-F238E27FC236}">
                <a16:creationId xmlns:a16="http://schemas.microsoft.com/office/drawing/2014/main" id="{C76FFCC9-5D13-9490-F566-1F5E2DD72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5" y="526493"/>
            <a:ext cx="4765949" cy="6036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FA696-89F6-E1F6-D981-522D058628B2}"/>
              </a:ext>
            </a:extLst>
          </p:cNvPr>
          <p:cNvSpPr/>
          <p:nvPr/>
        </p:nvSpPr>
        <p:spPr>
          <a:xfrm>
            <a:off x="3768902" y="4851229"/>
            <a:ext cx="4654193" cy="873303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5873-2435-C548-B4FA-36966E9ACB1A}"/>
              </a:ext>
            </a:extLst>
          </p:cNvPr>
          <p:cNvSpPr txBox="1"/>
          <p:nvPr/>
        </p:nvSpPr>
        <p:spPr>
          <a:xfrm>
            <a:off x="3955767" y="4687715"/>
            <a:ext cx="4326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ERP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</a:t>
            </a:r>
            <a:endParaRPr lang="en-ID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6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9D3F7-B74A-7B6C-9DD9-B7661D59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8133" r="41556" b="60370"/>
          <a:stretch/>
        </p:blipFill>
        <p:spPr>
          <a:xfrm>
            <a:off x="226583" y="1132412"/>
            <a:ext cx="5207200" cy="3225800"/>
          </a:xfrm>
          <a:prstGeom prst="rect">
            <a:avLst/>
          </a:prstGeom>
        </p:spPr>
      </p:pic>
      <p:pic>
        <p:nvPicPr>
          <p:cNvPr id="9" name="Picture 8" descr="A building with many boxes&#10;&#10;Description automatically generated with medium confidence">
            <a:extLst>
              <a:ext uri="{FF2B5EF4-FFF2-40B4-BE49-F238E27FC236}">
                <a16:creationId xmlns:a16="http://schemas.microsoft.com/office/drawing/2014/main" id="{63E9835E-51BC-22B7-33CA-406E4E6AE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6" y="3475156"/>
            <a:ext cx="4297904" cy="32258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0FB12B-533C-89AE-9418-1F7152BD6C97}"/>
              </a:ext>
            </a:extLst>
          </p:cNvPr>
          <p:cNvSpPr/>
          <p:nvPr/>
        </p:nvSpPr>
        <p:spPr>
          <a:xfrm flipH="1">
            <a:off x="685913" y="4353650"/>
            <a:ext cx="2661920" cy="1777082"/>
          </a:xfrm>
          <a:custGeom>
            <a:avLst/>
            <a:gdLst>
              <a:gd name="connsiteX0" fmla="*/ 1688257 w 2661920"/>
              <a:gd name="connsiteY0" fmla="*/ 0 h 1777082"/>
              <a:gd name="connsiteX1" fmla="*/ 2467183 w 2661920"/>
              <a:gd name="connsiteY1" fmla="*/ 0 h 1777082"/>
              <a:gd name="connsiteX2" fmla="*/ 2661920 w 2661920"/>
              <a:gd name="connsiteY2" fmla="*/ 194737 h 1777082"/>
              <a:gd name="connsiteX3" fmla="*/ 2661920 w 2661920"/>
              <a:gd name="connsiteY3" fmla="*/ 1582344 h 1777082"/>
              <a:gd name="connsiteX4" fmla="*/ 2467183 w 2661920"/>
              <a:gd name="connsiteY4" fmla="*/ 1777081 h 1777082"/>
              <a:gd name="connsiteX5" fmla="*/ 1755993 w 2661920"/>
              <a:gd name="connsiteY5" fmla="*/ 1777081 h 1777082"/>
              <a:gd name="connsiteX6" fmla="*/ 1755983 w 2661920"/>
              <a:gd name="connsiteY6" fmla="*/ 1777082 h 1777082"/>
              <a:gd name="connsiteX7" fmla="*/ 977057 w 2661920"/>
              <a:gd name="connsiteY7" fmla="*/ 1777082 h 1777082"/>
              <a:gd name="connsiteX8" fmla="*/ 975355 w 2661920"/>
              <a:gd name="connsiteY8" fmla="*/ 1776911 h 1777082"/>
              <a:gd name="connsiteX9" fmla="*/ 973663 w 2661920"/>
              <a:gd name="connsiteY9" fmla="*/ 1777081 h 1777082"/>
              <a:gd name="connsiteX10" fmla="*/ 194737 w 2661920"/>
              <a:gd name="connsiteY10" fmla="*/ 1777081 h 1777082"/>
              <a:gd name="connsiteX11" fmla="*/ 0 w 2661920"/>
              <a:gd name="connsiteY11" fmla="*/ 1582344 h 1777082"/>
              <a:gd name="connsiteX12" fmla="*/ 0 w 2661920"/>
              <a:gd name="connsiteY12" fmla="*/ 747753 h 1777082"/>
              <a:gd name="connsiteX13" fmla="*/ 194737 w 2661920"/>
              <a:gd name="connsiteY13" fmla="*/ 553016 h 1777082"/>
              <a:gd name="connsiteX14" fmla="*/ 782320 w 2661920"/>
              <a:gd name="connsiteY14" fmla="*/ 553016 h 1777082"/>
              <a:gd name="connsiteX15" fmla="*/ 782320 w 2661920"/>
              <a:gd name="connsiteY15" fmla="*/ 419879 h 1777082"/>
              <a:gd name="connsiteX16" fmla="*/ 977057 w 2661920"/>
              <a:gd name="connsiteY16" fmla="*/ 225142 h 1777082"/>
              <a:gd name="connsiteX17" fmla="*/ 1493520 w 2661920"/>
              <a:gd name="connsiteY17" fmla="*/ 225142 h 1777082"/>
              <a:gd name="connsiteX18" fmla="*/ 1493520 w 2661920"/>
              <a:gd name="connsiteY18" fmla="*/ 194737 h 1777082"/>
              <a:gd name="connsiteX19" fmla="*/ 1688257 w 2661920"/>
              <a:gd name="connsiteY19" fmla="*/ 0 h 177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1920" h="1777082">
                <a:moveTo>
                  <a:pt x="1688257" y="0"/>
                </a:moveTo>
                <a:lnTo>
                  <a:pt x="2467183" y="0"/>
                </a:lnTo>
                <a:cubicBezTo>
                  <a:pt x="2574733" y="0"/>
                  <a:pt x="2661920" y="87187"/>
                  <a:pt x="2661920" y="194737"/>
                </a:cubicBezTo>
                <a:lnTo>
                  <a:pt x="2661920" y="1582344"/>
                </a:lnTo>
                <a:cubicBezTo>
                  <a:pt x="2661920" y="1689894"/>
                  <a:pt x="2574733" y="1777081"/>
                  <a:pt x="2467183" y="1777081"/>
                </a:cubicBezTo>
                <a:lnTo>
                  <a:pt x="1755993" y="1777081"/>
                </a:lnTo>
                <a:lnTo>
                  <a:pt x="1755983" y="1777082"/>
                </a:lnTo>
                <a:lnTo>
                  <a:pt x="977057" y="1777082"/>
                </a:lnTo>
                <a:lnTo>
                  <a:pt x="975355" y="1776911"/>
                </a:lnTo>
                <a:lnTo>
                  <a:pt x="973663" y="1777081"/>
                </a:lnTo>
                <a:lnTo>
                  <a:pt x="194737" y="1777081"/>
                </a:lnTo>
                <a:cubicBezTo>
                  <a:pt x="87187" y="1777081"/>
                  <a:pt x="0" y="1689894"/>
                  <a:pt x="0" y="1582344"/>
                </a:cubicBezTo>
                <a:lnTo>
                  <a:pt x="0" y="747753"/>
                </a:lnTo>
                <a:cubicBezTo>
                  <a:pt x="0" y="640203"/>
                  <a:pt x="87187" y="553016"/>
                  <a:pt x="194737" y="553016"/>
                </a:cubicBezTo>
                <a:lnTo>
                  <a:pt x="782320" y="553016"/>
                </a:lnTo>
                <a:lnTo>
                  <a:pt x="782320" y="419879"/>
                </a:lnTo>
                <a:cubicBezTo>
                  <a:pt x="782320" y="312329"/>
                  <a:pt x="869507" y="225142"/>
                  <a:pt x="977057" y="225142"/>
                </a:cubicBezTo>
                <a:lnTo>
                  <a:pt x="1493520" y="225142"/>
                </a:lnTo>
                <a:lnTo>
                  <a:pt x="1493520" y="194737"/>
                </a:lnTo>
                <a:cubicBezTo>
                  <a:pt x="1493520" y="87187"/>
                  <a:pt x="1580707" y="0"/>
                  <a:pt x="1688257" y="0"/>
                </a:cubicBezTo>
                <a:close/>
              </a:path>
            </a:pathLst>
          </a:cu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0FE201-8058-641B-A9B5-FC0B7056AD65}"/>
              </a:ext>
            </a:extLst>
          </p:cNvPr>
          <p:cNvCxnSpPr>
            <a:cxnSpLocks/>
          </p:cNvCxnSpPr>
          <p:nvPr/>
        </p:nvCxnSpPr>
        <p:spPr>
          <a:xfrm flipV="1">
            <a:off x="685913" y="5819978"/>
            <a:ext cx="451064" cy="8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526EC42-2A8C-4E51-2F00-31AE32E53FBC}"/>
              </a:ext>
            </a:extLst>
          </p:cNvPr>
          <p:cNvSpPr/>
          <p:nvPr/>
        </p:nvSpPr>
        <p:spPr>
          <a:xfrm>
            <a:off x="1650417" y="4867971"/>
            <a:ext cx="193615" cy="6867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4" name="Picture 73" descr="A brown object with black background&#10;&#10;Description automatically generated">
            <a:extLst>
              <a:ext uri="{FF2B5EF4-FFF2-40B4-BE49-F238E27FC236}">
                <a16:creationId xmlns:a16="http://schemas.microsoft.com/office/drawing/2014/main" id="{B24F2DD1-D4FF-8780-6DEB-ACB4A385FA8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93" y="5706575"/>
            <a:ext cx="263956" cy="106455"/>
          </a:xfrm>
          <a:prstGeom prst="rect">
            <a:avLst/>
          </a:prstGeom>
        </p:spPr>
      </p:pic>
      <p:pic>
        <p:nvPicPr>
          <p:cNvPr id="73" name="Picture 72" descr="A brown object with black background&#10;&#10;Description automatically generated">
            <a:extLst>
              <a:ext uri="{FF2B5EF4-FFF2-40B4-BE49-F238E27FC236}">
                <a16:creationId xmlns:a16="http://schemas.microsoft.com/office/drawing/2014/main" id="{F240A18A-8918-01E1-C424-700FA91D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28" y="5706575"/>
            <a:ext cx="263956" cy="106455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CB6C515-1EC6-26C6-25D6-4E4C64D4EE80}"/>
              </a:ext>
            </a:extLst>
          </p:cNvPr>
          <p:cNvSpPr/>
          <p:nvPr/>
        </p:nvSpPr>
        <p:spPr>
          <a:xfrm>
            <a:off x="1801511" y="5593935"/>
            <a:ext cx="229038" cy="217299"/>
          </a:xfrm>
          <a:prstGeom prst="roundRect">
            <a:avLst>
              <a:gd name="adj" fmla="val 3149"/>
            </a:avLst>
          </a:prstGeom>
          <a:solidFill>
            <a:srgbClr val="B196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71FE54-AEBB-93BC-DFD6-667F033C2505}"/>
              </a:ext>
            </a:extLst>
          </p:cNvPr>
          <p:cNvSpPr/>
          <p:nvPr/>
        </p:nvSpPr>
        <p:spPr>
          <a:xfrm>
            <a:off x="1116149" y="5497551"/>
            <a:ext cx="914400" cy="524108"/>
          </a:xfrm>
          <a:prstGeom prst="roundRect">
            <a:avLst>
              <a:gd name="adj" fmla="val 8157"/>
            </a:avLst>
          </a:prstGeom>
          <a:solidFill>
            <a:srgbClr val="FCFEFC"/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14400"/>
                      <a:gd name="connsiteY0" fmla="*/ 42751 h 524108"/>
                      <a:gd name="connsiteX1" fmla="*/ 42751 w 914400"/>
                      <a:gd name="connsiteY1" fmla="*/ 0 h 524108"/>
                      <a:gd name="connsiteX2" fmla="*/ 457200 w 914400"/>
                      <a:gd name="connsiteY2" fmla="*/ 0 h 524108"/>
                      <a:gd name="connsiteX3" fmla="*/ 871649 w 914400"/>
                      <a:gd name="connsiteY3" fmla="*/ 0 h 524108"/>
                      <a:gd name="connsiteX4" fmla="*/ 914400 w 914400"/>
                      <a:gd name="connsiteY4" fmla="*/ 42751 h 524108"/>
                      <a:gd name="connsiteX5" fmla="*/ 914400 w 914400"/>
                      <a:gd name="connsiteY5" fmla="*/ 481357 h 524108"/>
                      <a:gd name="connsiteX6" fmla="*/ 871649 w 914400"/>
                      <a:gd name="connsiteY6" fmla="*/ 524108 h 524108"/>
                      <a:gd name="connsiteX7" fmla="*/ 448911 w 914400"/>
                      <a:gd name="connsiteY7" fmla="*/ 524108 h 524108"/>
                      <a:gd name="connsiteX8" fmla="*/ 42751 w 914400"/>
                      <a:gd name="connsiteY8" fmla="*/ 524108 h 524108"/>
                      <a:gd name="connsiteX9" fmla="*/ 0 w 914400"/>
                      <a:gd name="connsiteY9" fmla="*/ 481357 h 524108"/>
                      <a:gd name="connsiteX10" fmla="*/ 0 w 914400"/>
                      <a:gd name="connsiteY10" fmla="*/ 42751 h 524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524108" fill="none" extrusionOk="0">
                        <a:moveTo>
                          <a:pt x="0" y="42751"/>
                        </a:moveTo>
                        <a:cubicBezTo>
                          <a:pt x="4019" y="24064"/>
                          <a:pt x="21341" y="-1927"/>
                          <a:pt x="42751" y="0"/>
                        </a:cubicBezTo>
                        <a:cubicBezTo>
                          <a:pt x="132393" y="-13484"/>
                          <a:pt x="253666" y="12910"/>
                          <a:pt x="457200" y="0"/>
                        </a:cubicBezTo>
                        <a:cubicBezTo>
                          <a:pt x="660734" y="-12910"/>
                          <a:pt x="709396" y="46523"/>
                          <a:pt x="871649" y="0"/>
                        </a:cubicBezTo>
                        <a:cubicBezTo>
                          <a:pt x="894448" y="-1655"/>
                          <a:pt x="914708" y="14978"/>
                          <a:pt x="914400" y="42751"/>
                        </a:cubicBezTo>
                        <a:cubicBezTo>
                          <a:pt x="944343" y="235133"/>
                          <a:pt x="891625" y="308509"/>
                          <a:pt x="914400" y="481357"/>
                        </a:cubicBezTo>
                        <a:cubicBezTo>
                          <a:pt x="910213" y="505140"/>
                          <a:pt x="895502" y="523672"/>
                          <a:pt x="871649" y="524108"/>
                        </a:cubicBezTo>
                        <a:cubicBezTo>
                          <a:pt x="714599" y="566988"/>
                          <a:pt x="590605" y="499633"/>
                          <a:pt x="448911" y="524108"/>
                        </a:cubicBezTo>
                        <a:cubicBezTo>
                          <a:pt x="307217" y="548583"/>
                          <a:pt x="241387" y="519472"/>
                          <a:pt x="42751" y="524108"/>
                        </a:cubicBezTo>
                        <a:cubicBezTo>
                          <a:pt x="19113" y="523383"/>
                          <a:pt x="5402" y="506094"/>
                          <a:pt x="0" y="481357"/>
                        </a:cubicBezTo>
                        <a:cubicBezTo>
                          <a:pt x="-6379" y="326220"/>
                          <a:pt x="20097" y="207167"/>
                          <a:pt x="0" y="42751"/>
                        </a:cubicBezTo>
                        <a:close/>
                      </a:path>
                      <a:path w="914400" h="524108" stroke="0" extrusionOk="0">
                        <a:moveTo>
                          <a:pt x="0" y="42751"/>
                        </a:moveTo>
                        <a:cubicBezTo>
                          <a:pt x="-3711" y="16851"/>
                          <a:pt x="14738" y="1652"/>
                          <a:pt x="42751" y="0"/>
                        </a:cubicBezTo>
                        <a:cubicBezTo>
                          <a:pt x="218421" y="-29164"/>
                          <a:pt x="359909" y="14322"/>
                          <a:pt x="473778" y="0"/>
                        </a:cubicBezTo>
                        <a:cubicBezTo>
                          <a:pt x="587647" y="-14322"/>
                          <a:pt x="730598" y="6450"/>
                          <a:pt x="871649" y="0"/>
                        </a:cubicBezTo>
                        <a:cubicBezTo>
                          <a:pt x="890461" y="-2626"/>
                          <a:pt x="918686" y="21188"/>
                          <a:pt x="914400" y="42751"/>
                        </a:cubicBezTo>
                        <a:cubicBezTo>
                          <a:pt x="935564" y="139884"/>
                          <a:pt x="865568" y="363111"/>
                          <a:pt x="914400" y="481357"/>
                        </a:cubicBezTo>
                        <a:cubicBezTo>
                          <a:pt x="915671" y="502900"/>
                          <a:pt x="890212" y="528545"/>
                          <a:pt x="871649" y="524108"/>
                        </a:cubicBezTo>
                        <a:cubicBezTo>
                          <a:pt x="703848" y="539157"/>
                          <a:pt x="572881" y="498387"/>
                          <a:pt x="457200" y="524108"/>
                        </a:cubicBezTo>
                        <a:cubicBezTo>
                          <a:pt x="341519" y="549829"/>
                          <a:pt x="168937" y="505192"/>
                          <a:pt x="42751" y="524108"/>
                        </a:cubicBezTo>
                        <a:cubicBezTo>
                          <a:pt x="13022" y="523758"/>
                          <a:pt x="1647" y="500452"/>
                          <a:pt x="0" y="481357"/>
                        </a:cubicBezTo>
                        <a:cubicBezTo>
                          <a:pt x="-22433" y="309779"/>
                          <a:pt x="11998" y="171579"/>
                          <a:pt x="0" y="427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D2EC30-2ADD-3E96-50BD-8609B8472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33" y="5554717"/>
            <a:ext cx="108197" cy="108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750125-79E7-AFA5-A6F0-EE366C053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14" y="5554717"/>
            <a:ext cx="108197" cy="108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A50F45-D640-BEBC-97D9-7A579A899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6" y="5554717"/>
            <a:ext cx="67943" cy="67943"/>
          </a:xfrm>
          <a:prstGeom prst="rect">
            <a:avLst/>
          </a:prstGeom>
        </p:spPr>
      </p:pic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A06EBB9-B364-3E78-6972-2C1ADCCBEFA5}"/>
              </a:ext>
            </a:extLst>
          </p:cNvPr>
          <p:cNvSpPr/>
          <p:nvPr/>
        </p:nvSpPr>
        <p:spPr>
          <a:xfrm rot="10800000">
            <a:off x="1209597" y="4956848"/>
            <a:ext cx="150764" cy="361252"/>
          </a:xfrm>
          <a:prstGeom prst="round2SameRect">
            <a:avLst>
              <a:gd name="adj1" fmla="val 29279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4F01FB61-8CCD-0A11-6A63-CD47BD48A0B6}"/>
              </a:ext>
            </a:extLst>
          </p:cNvPr>
          <p:cNvSpPr/>
          <p:nvPr/>
        </p:nvSpPr>
        <p:spPr>
          <a:xfrm rot="10800000">
            <a:off x="1417418" y="4957637"/>
            <a:ext cx="150764" cy="361252"/>
          </a:xfrm>
          <a:prstGeom prst="round2SameRect">
            <a:avLst>
              <a:gd name="adj1" fmla="val 29279"/>
              <a:gd name="adj2" fmla="val 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8F9DE9-19A8-4E8D-3FFE-71FD67A2764D}"/>
              </a:ext>
            </a:extLst>
          </p:cNvPr>
          <p:cNvCxnSpPr>
            <a:stCxn id="23" idx="3"/>
          </p:cNvCxnSpPr>
          <p:nvPr/>
        </p:nvCxnSpPr>
        <p:spPr>
          <a:xfrm flipH="1">
            <a:off x="1284978" y="5318100"/>
            <a:ext cx="1" cy="179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F61919-25A2-9004-B853-FFB2F60EDBA4}"/>
              </a:ext>
            </a:extLst>
          </p:cNvPr>
          <p:cNvCxnSpPr/>
          <p:nvPr/>
        </p:nvCxnSpPr>
        <p:spPr>
          <a:xfrm flipH="1">
            <a:off x="1492799" y="5318099"/>
            <a:ext cx="1" cy="179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73C3CAA-2728-7D97-6394-7E7E08243518}"/>
              </a:ext>
            </a:extLst>
          </p:cNvPr>
          <p:cNvSpPr/>
          <p:nvPr/>
        </p:nvSpPr>
        <p:spPr>
          <a:xfrm>
            <a:off x="1261525" y="5339247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06E22B-5505-8A7A-F990-2C64DBD16AEE}"/>
              </a:ext>
            </a:extLst>
          </p:cNvPr>
          <p:cNvSpPr/>
          <p:nvPr/>
        </p:nvSpPr>
        <p:spPr>
          <a:xfrm>
            <a:off x="1469939" y="5428972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9769EC9-03E9-1F16-7B56-E67E863A8FA2}"/>
              </a:ext>
            </a:extLst>
          </p:cNvPr>
          <p:cNvSpPr/>
          <p:nvPr/>
        </p:nvSpPr>
        <p:spPr>
          <a:xfrm>
            <a:off x="1205341" y="4715570"/>
            <a:ext cx="638691" cy="325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34" descr="A red and yellow light&#10;&#10;Description automatically generated">
            <a:extLst>
              <a:ext uri="{FF2B5EF4-FFF2-40B4-BE49-F238E27FC236}">
                <a16:creationId xmlns:a16="http://schemas.microsoft.com/office/drawing/2014/main" id="{B1CD33D5-8658-2421-3846-7C11DE7A6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2611" y="4770289"/>
            <a:ext cx="136180" cy="136180"/>
          </a:xfrm>
          <a:prstGeom prst="rect">
            <a:avLst/>
          </a:prstGeom>
        </p:spPr>
      </p:pic>
      <p:pic>
        <p:nvPicPr>
          <p:cNvPr id="36" name="Picture 35" descr="A red and yellow light&#10;&#10;Description automatically generated">
            <a:extLst>
              <a:ext uri="{FF2B5EF4-FFF2-40B4-BE49-F238E27FC236}">
                <a16:creationId xmlns:a16="http://schemas.microsoft.com/office/drawing/2014/main" id="{B98A5BA4-A980-CFC5-1712-721C54E0F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37" y="5373169"/>
            <a:ext cx="136180" cy="1361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66EDD09-3CC4-B817-00F9-E84138505FB6}"/>
              </a:ext>
            </a:extLst>
          </p:cNvPr>
          <p:cNvSpPr/>
          <p:nvPr/>
        </p:nvSpPr>
        <p:spPr>
          <a:xfrm>
            <a:off x="1677380" y="5088056"/>
            <a:ext cx="12805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7AECD2-9300-5496-A642-021F24533911}"/>
              </a:ext>
            </a:extLst>
          </p:cNvPr>
          <p:cNvCxnSpPr>
            <a:cxnSpLocks/>
          </p:cNvCxnSpPr>
          <p:nvPr/>
        </p:nvCxnSpPr>
        <p:spPr>
          <a:xfrm flipV="1">
            <a:off x="2030549" y="5805700"/>
            <a:ext cx="1317284" cy="132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&quot;Not Allowed&quot; Symbol 58">
            <a:extLst>
              <a:ext uri="{FF2B5EF4-FFF2-40B4-BE49-F238E27FC236}">
                <a16:creationId xmlns:a16="http://schemas.microsoft.com/office/drawing/2014/main" id="{3C468B6B-A56E-0933-A166-212A28B04B42}"/>
              </a:ext>
            </a:extLst>
          </p:cNvPr>
          <p:cNvSpPr/>
          <p:nvPr/>
        </p:nvSpPr>
        <p:spPr>
          <a:xfrm rot="17198502">
            <a:off x="2062379" y="5829731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0" name="&quot;Not Allowed&quot; Symbol 59">
            <a:extLst>
              <a:ext uri="{FF2B5EF4-FFF2-40B4-BE49-F238E27FC236}">
                <a16:creationId xmlns:a16="http://schemas.microsoft.com/office/drawing/2014/main" id="{0FF3B7E0-0C40-4ACA-8D94-DA74D287A67A}"/>
              </a:ext>
            </a:extLst>
          </p:cNvPr>
          <p:cNvSpPr/>
          <p:nvPr/>
        </p:nvSpPr>
        <p:spPr>
          <a:xfrm rot="17088563">
            <a:off x="2295443" y="5829731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1" name="&quot;Not Allowed&quot; Symbol 60">
            <a:extLst>
              <a:ext uri="{FF2B5EF4-FFF2-40B4-BE49-F238E27FC236}">
                <a16:creationId xmlns:a16="http://schemas.microsoft.com/office/drawing/2014/main" id="{40A6DCFD-3F4B-D569-8A85-2314F82E5D75}"/>
              </a:ext>
            </a:extLst>
          </p:cNvPr>
          <p:cNvSpPr/>
          <p:nvPr/>
        </p:nvSpPr>
        <p:spPr>
          <a:xfrm rot="19090117">
            <a:off x="2536046" y="5824243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2" name="&quot;Not Allowed&quot; Symbol 61">
            <a:extLst>
              <a:ext uri="{FF2B5EF4-FFF2-40B4-BE49-F238E27FC236}">
                <a16:creationId xmlns:a16="http://schemas.microsoft.com/office/drawing/2014/main" id="{1ABC1DCD-ECAC-C0FD-D34B-AA348C451168}"/>
              </a:ext>
            </a:extLst>
          </p:cNvPr>
          <p:cNvSpPr/>
          <p:nvPr/>
        </p:nvSpPr>
        <p:spPr>
          <a:xfrm rot="21204370">
            <a:off x="2785183" y="5823985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A08F8D46-C903-8882-3758-8ABBEA0A03BF}"/>
              </a:ext>
            </a:extLst>
          </p:cNvPr>
          <p:cNvSpPr/>
          <p:nvPr/>
        </p:nvSpPr>
        <p:spPr>
          <a:xfrm rot="21204370">
            <a:off x="3036674" y="5823599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AB54808A-CFE8-62B1-4170-CB1A6E2AA0FD}"/>
              </a:ext>
            </a:extLst>
          </p:cNvPr>
          <p:cNvSpPr/>
          <p:nvPr/>
        </p:nvSpPr>
        <p:spPr>
          <a:xfrm rot="21204370">
            <a:off x="730592" y="5829803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781C8FA3-E092-2C70-EBFB-C2F690BA8E0F}"/>
              </a:ext>
            </a:extLst>
          </p:cNvPr>
          <p:cNvSpPr/>
          <p:nvPr/>
        </p:nvSpPr>
        <p:spPr>
          <a:xfrm rot="21204370">
            <a:off x="982083" y="5829417"/>
            <a:ext cx="90000" cy="90000"/>
          </a:xfrm>
          <a:prstGeom prst="noSmoking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93926CA-D90A-6352-6323-BA8B776A7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40" y="5008324"/>
            <a:ext cx="560733" cy="118773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605B56-248D-CD2C-2AAF-177D7468E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7833" y="5042072"/>
            <a:ext cx="1106014" cy="113095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6C2F9BC-32E7-4DA7-EF1F-5753495A1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1" y="5766842"/>
            <a:ext cx="246184" cy="24618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ABCEF31-5959-7D5C-0F89-1209A23A8B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39" y="5519671"/>
            <a:ext cx="308491" cy="3084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F29927-B342-1317-B880-1DA7E38F8E07}"/>
              </a:ext>
            </a:extLst>
          </p:cNvPr>
          <p:cNvSpPr/>
          <p:nvPr/>
        </p:nvSpPr>
        <p:spPr>
          <a:xfrm>
            <a:off x="685913" y="5921298"/>
            <a:ext cx="2661920" cy="1003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4225-EA05-CEA5-224B-475D7A8D8D47}"/>
              </a:ext>
            </a:extLst>
          </p:cNvPr>
          <p:cNvSpPr/>
          <p:nvPr/>
        </p:nvSpPr>
        <p:spPr>
          <a:xfrm>
            <a:off x="685913" y="6024488"/>
            <a:ext cx="2661920" cy="1062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964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-0.00013 0.0150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0026 -0.0145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6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13516 0.0002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29" grpId="0" animBg="1"/>
      <p:bldP spid="3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A black dollar sign in a yellow circle&#10;&#10;Description automatically generated">
            <a:extLst>
              <a:ext uri="{FF2B5EF4-FFF2-40B4-BE49-F238E27FC236}">
                <a16:creationId xmlns:a16="http://schemas.microsoft.com/office/drawing/2014/main" id="{E26F3322-9334-BBCB-FF2F-56E33A97D1C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29" y="2954942"/>
            <a:ext cx="2051517" cy="198777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8BF950F-D335-426A-AE22-BA4FB4E69AF9}"/>
              </a:ext>
            </a:extLst>
          </p:cNvPr>
          <p:cNvGrpSpPr/>
          <p:nvPr/>
        </p:nvGrpSpPr>
        <p:grpSpPr>
          <a:xfrm>
            <a:off x="4333461" y="4552121"/>
            <a:ext cx="1901140" cy="286501"/>
            <a:chOff x="4326903" y="3426821"/>
            <a:chExt cx="2205872" cy="53715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836CE7-A2FE-0D30-D3F3-7F5C682CC4B5}"/>
                </a:ext>
              </a:extLst>
            </p:cNvPr>
            <p:cNvSpPr/>
            <p:nvPr/>
          </p:nvSpPr>
          <p:spPr>
            <a:xfrm>
              <a:off x="4326903" y="3429000"/>
              <a:ext cx="2205872" cy="527901"/>
            </a:xfrm>
            <a:prstGeom prst="roundRect">
              <a:avLst>
                <a:gd name="adj" fmla="val 512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BF9A056-B734-C98A-3EDD-57CCD6032D0F}"/>
                </a:ext>
              </a:extLst>
            </p:cNvPr>
            <p:cNvCxnSpPr>
              <a:cxnSpLocks/>
            </p:cNvCxnSpPr>
            <p:nvPr/>
          </p:nvCxnSpPr>
          <p:spPr>
            <a:xfrm>
              <a:off x="4379495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5AD552-7A41-6369-5675-3D8FBCBC1BB9}"/>
                </a:ext>
              </a:extLst>
            </p:cNvPr>
            <p:cNvCxnSpPr>
              <a:cxnSpLocks/>
            </p:cNvCxnSpPr>
            <p:nvPr/>
          </p:nvCxnSpPr>
          <p:spPr>
            <a:xfrm>
              <a:off x="4413430" y="3461755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608FFA-B4E8-5D1E-E28F-9362424C7FA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769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C3F5CB-E1D6-F3D6-EE38-0F777AD7A736}"/>
                </a:ext>
              </a:extLst>
            </p:cNvPr>
            <p:cNvCxnSpPr>
              <a:cxnSpLocks/>
            </p:cNvCxnSpPr>
            <p:nvPr/>
          </p:nvCxnSpPr>
          <p:spPr>
            <a:xfrm>
              <a:off x="6438437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E47636-143B-9ED2-0304-2F19AEA650F2}"/>
                </a:ext>
              </a:extLst>
            </p:cNvPr>
            <p:cNvCxnSpPr>
              <a:cxnSpLocks/>
            </p:cNvCxnSpPr>
            <p:nvPr/>
          </p:nvCxnSpPr>
          <p:spPr>
            <a:xfrm>
              <a:off x="6472372" y="3461755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2390F7-E187-86A3-7191-B98A96283800}"/>
                </a:ext>
              </a:extLst>
            </p:cNvPr>
            <p:cNvCxnSpPr>
              <a:cxnSpLocks/>
            </p:cNvCxnSpPr>
            <p:nvPr/>
          </p:nvCxnSpPr>
          <p:spPr>
            <a:xfrm>
              <a:off x="6513711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FE5589F-37EE-BA26-0B03-6DCB32884AD9}"/>
                </a:ext>
              </a:extLst>
            </p:cNvPr>
            <p:cNvCxnSpPr>
              <a:cxnSpLocks/>
            </p:cNvCxnSpPr>
            <p:nvPr/>
          </p:nvCxnSpPr>
          <p:spPr>
            <a:xfrm>
              <a:off x="5381037" y="3427418"/>
              <a:ext cx="0" cy="523721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4FAA87-DDA8-F7EC-4AD2-921EEE12FF91}"/>
                </a:ext>
              </a:extLst>
            </p:cNvPr>
            <p:cNvCxnSpPr>
              <a:cxnSpLocks/>
            </p:cNvCxnSpPr>
            <p:nvPr/>
          </p:nvCxnSpPr>
          <p:spPr>
            <a:xfrm>
              <a:off x="5414972" y="3426821"/>
              <a:ext cx="0" cy="537158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F6161D-FD5C-4307-5AB0-065AE9894BD0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3426821"/>
              <a:ext cx="0" cy="530225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5E4A8B-B8C8-575C-F7EB-37923B11A67F}"/>
              </a:ext>
            </a:extLst>
          </p:cNvPr>
          <p:cNvGrpSpPr/>
          <p:nvPr/>
        </p:nvGrpSpPr>
        <p:grpSpPr>
          <a:xfrm>
            <a:off x="4330926" y="4254775"/>
            <a:ext cx="1901140" cy="286501"/>
            <a:chOff x="4326903" y="3426821"/>
            <a:chExt cx="2205872" cy="53715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0F3870A-B53A-6F8B-72FE-4B7D5E200CB9}"/>
                </a:ext>
              </a:extLst>
            </p:cNvPr>
            <p:cNvSpPr/>
            <p:nvPr/>
          </p:nvSpPr>
          <p:spPr>
            <a:xfrm>
              <a:off x="4326903" y="3429000"/>
              <a:ext cx="2205872" cy="527901"/>
            </a:xfrm>
            <a:prstGeom prst="roundRect">
              <a:avLst>
                <a:gd name="adj" fmla="val 512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64DB9A3-BA7B-D0A2-35F5-61DFB5794D27}"/>
                </a:ext>
              </a:extLst>
            </p:cNvPr>
            <p:cNvCxnSpPr>
              <a:cxnSpLocks/>
            </p:cNvCxnSpPr>
            <p:nvPr/>
          </p:nvCxnSpPr>
          <p:spPr>
            <a:xfrm>
              <a:off x="4379495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26057E8-0101-EA0B-14C7-CE471E83A952}"/>
                </a:ext>
              </a:extLst>
            </p:cNvPr>
            <p:cNvCxnSpPr>
              <a:cxnSpLocks/>
            </p:cNvCxnSpPr>
            <p:nvPr/>
          </p:nvCxnSpPr>
          <p:spPr>
            <a:xfrm>
              <a:off x="4413430" y="3461755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8FC9D0-9189-79C1-2101-EF87658A887B}"/>
                </a:ext>
              </a:extLst>
            </p:cNvPr>
            <p:cNvCxnSpPr>
              <a:cxnSpLocks/>
            </p:cNvCxnSpPr>
            <p:nvPr/>
          </p:nvCxnSpPr>
          <p:spPr>
            <a:xfrm>
              <a:off x="4454769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92E8F8-CA73-60F2-5AB7-E0546B1F63CA}"/>
                </a:ext>
              </a:extLst>
            </p:cNvPr>
            <p:cNvCxnSpPr>
              <a:cxnSpLocks/>
            </p:cNvCxnSpPr>
            <p:nvPr/>
          </p:nvCxnSpPr>
          <p:spPr>
            <a:xfrm>
              <a:off x="6438437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4BECEE7-1D16-2110-A355-E31BF1B54A67}"/>
                </a:ext>
              </a:extLst>
            </p:cNvPr>
            <p:cNvCxnSpPr>
              <a:cxnSpLocks/>
            </p:cNvCxnSpPr>
            <p:nvPr/>
          </p:nvCxnSpPr>
          <p:spPr>
            <a:xfrm>
              <a:off x="6472372" y="3461755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91B641-8029-5EA3-20D6-656EDCAD3F9B}"/>
                </a:ext>
              </a:extLst>
            </p:cNvPr>
            <p:cNvCxnSpPr>
              <a:cxnSpLocks/>
            </p:cNvCxnSpPr>
            <p:nvPr/>
          </p:nvCxnSpPr>
          <p:spPr>
            <a:xfrm>
              <a:off x="6513711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FAA215-C648-818B-572D-B8179F3BA38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037" y="3427418"/>
              <a:ext cx="0" cy="523721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2CA95A-3444-14A8-9CE2-FB87AC637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14972" y="3426821"/>
              <a:ext cx="0" cy="537158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19777A-5680-04E3-7EE1-653882679250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3426821"/>
              <a:ext cx="0" cy="530225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45A186-B2C4-6012-6936-85919B90A744}"/>
              </a:ext>
            </a:extLst>
          </p:cNvPr>
          <p:cNvGrpSpPr/>
          <p:nvPr/>
        </p:nvGrpSpPr>
        <p:grpSpPr>
          <a:xfrm>
            <a:off x="3966491" y="3956183"/>
            <a:ext cx="1901140" cy="286501"/>
            <a:chOff x="4326903" y="3426821"/>
            <a:chExt cx="2205872" cy="53715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FAA0798-FD6A-0536-F544-03C600EAFEEC}"/>
                </a:ext>
              </a:extLst>
            </p:cNvPr>
            <p:cNvSpPr/>
            <p:nvPr/>
          </p:nvSpPr>
          <p:spPr>
            <a:xfrm>
              <a:off x="4326903" y="3429000"/>
              <a:ext cx="2205872" cy="527901"/>
            </a:xfrm>
            <a:prstGeom prst="roundRect">
              <a:avLst>
                <a:gd name="adj" fmla="val 512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D03C1A-35EC-79AE-9739-DAA5D9A99BD6}"/>
                </a:ext>
              </a:extLst>
            </p:cNvPr>
            <p:cNvCxnSpPr>
              <a:cxnSpLocks/>
            </p:cNvCxnSpPr>
            <p:nvPr/>
          </p:nvCxnSpPr>
          <p:spPr>
            <a:xfrm>
              <a:off x="4379495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380FE6-529A-8BC8-EB89-3A9FC969C5E0}"/>
                </a:ext>
              </a:extLst>
            </p:cNvPr>
            <p:cNvCxnSpPr>
              <a:cxnSpLocks/>
            </p:cNvCxnSpPr>
            <p:nvPr/>
          </p:nvCxnSpPr>
          <p:spPr>
            <a:xfrm>
              <a:off x="4413430" y="3461755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6CD0B14-6F37-1015-6075-5FD2D4E0F555}"/>
                </a:ext>
              </a:extLst>
            </p:cNvPr>
            <p:cNvCxnSpPr>
              <a:cxnSpLocks/>
            </p:cNvCxnSpPr>
            <p:nvPr/>
          </p:nvCxnSpPr>
          <p:spPr>
            <a:xfrm>
              <a:off x="4454769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33E1DE-8899-69AD-105C-6E62C7446FC3}"/>
                </a:ext>
              </a:extLst>
            </p:cNvPr>
            <p:cNvCxnSpPr>
              <a:cxnSpLocks/>
            </p:cNvCxnSpPr>
            <p:nvPr/>
          </p:nvCxnSpPr>
          <p:spPr>
            <a:xfrm>
              <a:off x="6438437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65093A3-EA8D-6CAD-1435-D23B2A892E57}"/>
                </a:ext>
              </a:extLst>
            </p:cNvPr>
            <p:cNvCxnSpPr>
              <a:cxnSpLocks/>
            </p:cNvCxnSpPr>
            <p:nvPr/>
          </p:nvCxnSpPr>
          <p:spPr>
            <a:xfrm>
              <a:off x="6472372" y="3461755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BEF874-1A65-AC86-CDA3-EF6AF4237212}"/>
                </a:ext>
              </a:extLst>
            </p:cNvPr>
            <p:cNvCxnSpPr>
              <a:cxnSpLocks/>
            </p:cNvCxnSpPr>
            <p:nvPr/>
          </p:nvCxnSpPr>
          <p:spPr>
            <a:xfrm>
              <a:off x="6513711" y="3429000"/>
              <a:ext cx="0" cy="495146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8BEA212-D4ED-90CD-AD9C-8FC82EB87987}"/>
                </a:ext>
              </a:extLst>
            </p:cNvPr>
            <p:cNvCxnSpPr>
              <a:cxnSpLocks/>
            </p:cNvCxnSpPr>
            <p:nvPr/>
          </p:nvCxnSpPr>
          <p:spPr>
            <a:xfrm>
              <a:off x="5381037" y="3427418"/>
              <a:ext cx="0" cy="523721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933EFC-4D13-9F0E-F96C-83A860B02C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4972" y="3426821"/>
              <a:ext cx="0" cy="537158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5A411B-6C89-77D9-04EB-1E265228901E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3426821"/>
              <a:ext cx="0" cy="530225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Graphic 77" descr="Leaf with solid fill">
            <a:extLst>
              <a:ext uri="{FF2B5EF4-FFF2-40B4-BE49-F238E27FC236}">
                <a16:creationId xmlns:a16="http://schemas.microsoft.com/office/drawing/2014/main" id="{2BCF1F0B-42EF-8FA7-FF0A-9CB2549E1C91}"/>
              </a:ext>
            </a:extLst>
          </p:cNvPr>
          <p:cNvSpPr/>
          <p:nvPr/>
        </p:nvSpPr>
        <p:spPr>
          <a:xfrm>
            <a:off x="5030060" y="2360472"/>
            <a:ext cx="676275" cy="648652"/>
          </a:xfrm>
          <a:custGeom>
            <a:avLst/>
            <a:gdLst>
              <a:gd name="connsiteX0" fmla="*/ 314325 w 676275"/>
              <a:gd name="connsiteY0" fmla="*/ 57150 h 648652"/>
              <a:gd name="connsiteX1" fmla="*/ 47625 w 676275"/>
              <a:gd name="connsiteY1" fmla="*/ 323850 h 648652"/>
              <a:gd name="connsiteX2" fmla="*/ 80963 w 676275"/>
              <a:gd name="connsiteY2" fmla="*/ 452438 h 648652"/>
              <a:gd name="connsiteX3" fmla="*/ 146685 w 676275"/>
              <a:gd name="connsiteY3" fmla="*/ 387668 h 648652"/>
              <a:gd name="connsiteX4" fmla="*/ 336233 w 676275"/>
              <a:gd name="connsiteY4" fmla="*/ 232410 h 648652"/>
              <a:gd name="connsiteX5" fmla="*/ 348615 w 676275"/>
              <a:gd name="connsiteY5" fmla="*/ 227648 h 648652"/>
              <a:gd name="connsiteX6" fmla="*/ 367665 w 676275"/>
              <a:gd name="connsiteY6" fmla="*/ 246698 h 648652"/>
              <a:gd name="connsiteX7" fmla="*/ 360045 w 676275"/>
              <a:gd name="connsiteY7" fmla="*/ 261938 h 648652"/>
              <a:gd name="connsiteX8" fmla="*/ 360045 w 676275"/>
              <a:gd name="connsiteY8" fmla="*/ 261938 h 648652"/>
              <a:gd name="connsiteX9" fmla="*/ 86678 w 676275"/>
              <a:gd name="connsiteY9" fmla="*/ 502920 h 648652"/>
              <a:gd name="connsiteX10" fmla="*/ 71438 w 676275"/>
              <a:gd name="connsiteY10" fmla="*/ 520065 h 648652"/>
              <a:gd name="connsiteX11" fmla="*/ 71438 w 676275"/>
              <a:gd name="connsiteY11" fmla="*/ 520065 h 648652"/>
              <a:gd name="connsiteX12" fmla="*/ 0 w 676275"/>
              <a:gd name="connsiteY12" fmla="*/ 648653 h 648652"/>
              <a:gd name="connsiteX13" fmla="*/ 57150 w 676275"/>
              <a:gd name="connsiteY13" fmla="*/ 648653 h 648652"/>
              <a:gd name="connsiteX14" fmla="*/ 140970 w 676275"/>
              <a:gd name="connsiteY14" fmla="*/ 527685 h 648652"/>
              <a:gd name="connsiteX15" fmla="*/ 314325 w 676275"/>
              <a:gd name="connsiteY15" fmla="*/ 591503 h 648652"/>
              <a:gd name="connsiteX16" fmla="*/ 446723 w 676275"/>
              <a:gd name="connsiteY16" fmla="*/ 556260 h 648652"/>
              <a:gd name="connsiteX17" fmla="*/ 446723 w 676275"/>
              <a:gd name="connsiteY17" fmla="*/ 556260 h 648652"/>
              <a:gd name="connsiteX18" fmla="*/ 676275 w 676275"/>
              <a:gd name="connsiteY18" fmla="*/ 0 h 648652"/>
              <a:gd name="connsiteX19" fmla="*/ 314325 w 676275"/>
              <a:gd name="connsiteY19" fmla="*/ 57150 h 64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648652">
                <a:moveTo>
                  <a:pt x="314325" y="57150"/>
                </a:moveTo>
                <a:cubicBezTo>
                  <a:pt x="166688" y="57150"/>
                  <a:pt x="47625" y="176213"/>
                  <a:pt x="47625" y="323850"/>
                </a:cubicBezTo>
                <a:cubicBezTo>
                  <a:pt x="47625" y="370523"/>
                  <a:pt x="60007" y="414338"/>
                  <a:pt x="80963" y="452438"/>
                </a:cubicBezTo>
                <a:cubicBezTo>
                  <a:pt x="100965" y="431483"/>
                  <a:pt x="122873" y="410528"/>
                  <a:pt x="146685" y="387668"/>
                </a:cubicBezTo>
                <a:cubicBezTo>
                  <a:pt x="206693" y="331470"/>
                  <a:pt x="277178" y="274320"/>
                  <a:pt x="336233" y="232410"/>
                </a:cubicBezTo>
                <a:cubicBezTo>
                  <a:pt x="340043" y="229552"/>
                  <a:pt x="343853" y="227648"/>
                  <a:pt x="348615" y="227648"/>
                </a:cubicBezTo>
                <a:cubicBezTo>
                  <a:pt x="359093" y="227648"/>
                  <a:pt x="367665" y="236220"/>
                  <a:pt x="367665" y="246698"/>
                </a:cubicBezTo>
                <a:cubicBezTo>
                  <a:pt x="367665" y="253365"/>
                  <a:pt x="364808" y="258127"/>
                  <a:pt x="360045" y="261938"/>
                </a:cubicBezTo>
                <a:lnTo>
                  <a:pt x="360045" y="261938"/>
                </a:lnTo>
                <a:cubicBezTo>
                  <a:pt x="275273" y="322898"/>
                  <a:pt x="162878" y="417195"/>
                  <a:pt x="86678" y="502920"/>
                </a:cubicBezTo>
                <a:cubicBezTo>
                  <a:pt x="86678" y="502920"/>
                  <a:pt x="76200" y="514350"/>
                  <a:pt x="71438" y="520065"/>
                </a:cubicBezTo>
                <a:lnTo>
                  <a:pt x="71438" y="520065"/>
                </a:lnTo>
                <a:cubicBezTo>
                  <a:pt x="28575" y="570548"/>
                  <a:pt x="0" y="616268"/>
                  <a:pt x="0" y="648653"/>
                </a:cubicBezTo>
                <a:lnTo>
                  <a:pt x="57150" y="648653"/>
                </a:lnTo>
                <a:cubicBezTo>
                  <a:pt x="57150" y="627698"/>
                  <a:pt x="90488" y="581978"/>
                  <a:pt x="140970" y="527685"/>
                </a:cubicBezTo>
                <a:cubicBezTo>
                  <a:pt x="187643" y="567690"/>
                  <a:pt x="247650" y="591503"/>
                  <a:pt x="314325" y="591503"/>
                </a:cubicBezTo>
                <a:cubicBezTo>
                  <a:pt x="361950" y="591503"/>
                  <a:pt x="407670" y="579120"/>
                  <a:pt x="446723" y="556260"/>
                </a:cubicBezTo>
                <a:lnTo>
                  <a:pt x="446723" y="556260"/>
                </a:lnTo>
                <a:cubicBezTo>
                  <a:pt x="650558" y="442913"/>
                  <a:pt x="676275" y="234315"/>
                  <a:pt x="676275" y="0"/>
                </a:cubicBezTo>
                <a:cubicBezTo>
                  <a:pt x="676275" y="0"/>
                  <a:pt x="454343" y="60960"/>
                  <a:pt x="314325" y="571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80" name="Graphic 77" descr="Leaf with solid fill">
            <a:extLst>
              <a:ext uri="{FF2B5EF4-FFF2-40B4-BE49-F238E27FC236}">
                <a16:creationId xmlns:a16="http://schemas.microsoft.com/office/drawing/2014/main" id="{9C409CBB-83D1-66EC-9D5E-6BEA1BDD0294}"/>
              </a:ext>
            </a:extLst>
          </p:cNvPr>
          <p:cNvSpPr/>
          <p:nvPr/>
        </p:nvSpPr>
        <p:spPr>
          <a:xfrm flipH="1">
            <a:off x="4347253" y="1825477"/>
            <a:ext cx="676275" cy="648652"/>
          </a:xfrm>
          <a:custGeom>
            <a:avLst/>
            <a:gdLst>
              <a:gd name="connsiteX0" fmla="*/ 314325 w 676275"/>
              <a:gd name="connsiteY0" fmla="*/ 57150 h 648652"/>
              <a:gd name="connsiteX1" fmla="*/ 47625 w 676275"/>
              <a:gd name="connsiteY1" fmla="*/ 323850 h 648652"/>
              <a:gd name="connsiteX2" fmla="*/ 80963 w 676275"/>
              <a:gd name="connsiteY2" fmla="*/ 452438 h 648652"/>
              <a:gd name="connsiteX3" fmla="*/ 146685 w 676275"/>
              <a:gd name="connsiteY3" fmla="*/ 387668 h 648652"/>
              <a:gd name="connsiteX4" fmla="*/ 336233 w 676275"/>
              <a:gd name="connsiteY4" fmla="*/ 232410 h 648652"/>
              <a:gd name="connsiteX5" fmla="*/ 348615 w 676275"/>
              <a:gd name="connsiteY5" fmla="*/ 227648 h 648652"/>
              <a:gd name="connsiteX6" fmla="*/ 367665 w 676275"/>
              <a:gd name="connsiteY6" fmla="*/ 246698 h 648652"/>
              <a:gd name="connsiteX7" fmla="*/ 360045 w 676275"/>
              <a:gd name="connsiteY7" fmla="*/ 261938 h 648652"/>
              <a:gd name="connsiteX8" fmla="*/ 360045 w 676275"/>
              <a:gd name="connsiteY8" fmla="*/ 261938 h 648652"/>
              <a:gd name="connsiteX9" fmla="*/ 86678 w 676275"/>
              <a:gd name="connsiteY9" fmla="*/ 502920 h 648652"/>
              <a:gd name="connsiteX10" fmla="*/ 71438 w 676275"/>
              <a:gd name="connsiteY10" fmla="*/ 520065 h 648652"/>
              <a:gd name="connsiteX11" fmla="*/ 71438 w 676275"/>
              <a:gd name="connsiteY11" fmla="*/ 520065 h 648652"/>
              <a:gd name="connsiteX12" fmla="*/ 0 w 676275"/>
              <a:gd name="connsiteY12" fmla="*/ 648653 h 648652"/>
              <a:gd name="connsiteX13" fmla="*/ 57150 w 676275"/>
              <a:gd name="connsiteY13" fmla="*/ 648653 h 648652"/>
              <a:gd name="connsiteX14" fmla="*/ 140970 w 676275"/>
              <a:gd name="connsiteY14" fmla="*/ 527685 h 648652"/>
              <a:gd name="connsiteX15" fmla="*/ 314325 w 676275"/>
              <a:gd name="connsiteY15" fmla="*/ 591503 h 648652"/>
              <a:gd name="connsiteX16" fmla="*/ 446723 w 676275"/>
              <a:gd name="connsiteY16" fmla="*/ 556260 h 648652"/>
              <a:gd name="connsiteX17" fmla="*/ 446723 w 676275"/>
              <a:gd name="connsiteY17" fmla="*/ 556260 h 648652"/>
              <a:gd name="connsiteX18" fmla="*/ 676275 w 676275"/>
              <a:gd name="connsiteY18" fmla="*/ 0 h 648652"/>
              <a:gd name="connsiteX19" fmla="*/ 314325 w 676275"/>
              <a:gd name="connsiteY19" fmla="*/ 57150 h 64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648652">
                <a:moveTo>
                  <a:pt x="314325" y="57150"/>
                </a:moveTo>
                <a:cubicBezTo>
                  <a:pt x="166688" y="57150"/>
                  <a:pt x="47625" y="176213"/>
                  <a:pt x="47625" y="323850"/>
                </a:cubicBezTo>
                <a:cubicBezTo>
                  <a:pt x="47625" y="370523"/>
                  <a:pt x="60007" y="414338"/>
                  <a:pt x="80963" y="452438"/>
                </a:cubicBezTo>
                <a:cubicBezTo>
                  <a:pt x="100965" y="431483"/>
                  <a:pt x="122873" y="410528"/>
                  <a:pt x="146685" y="387668"/>
                </a:cubicBezTo>
                <a:cubicBezTo>
                  <a:pt x="206693" y="331470"/>
                  <a:pt x="277178" y="274320"/>
                  <a:pt x="336233" y="232410"/>
                </a:cubicBezTo>
                <a:cubicBezTo>
                  <a:pt x="340043" y="229552"/>
                  <a:pt x="343853" y="227648"/>
                  <a:pt x="348615" y="227648"/>
                </a:cubicBezTo>
                <a:cubicBezTo>
                  <a:pt x="359093" y="227648"/>
                  <a:pt x="367665" y="236220"/>
                  <a:pt x="367665" y="246698"/>
                </a:cubicBezTo>
                <a:cubicBezTo>
                  <a:pt x="367665" y="253365"/>
                  <a:pt x="364808" y="258127"/>
                  <a:pt x="360045" y="261938"/>
                </a:cubicBezTo>
                <a:lnTo>
                  <a:pt x="360045" y="261938"/>
                </a:lnTo>
                <a:cubicBezTo>
                  <a:pt x="275273" y="322898"/>
                  <a:pt x="162878" y="417195"/>
                  <a:pt x="86678" y="502920"/>
                </a:cubicBezTo>
                <a:cubicBezTo>
                  <a:pt x="86678" y="502920"/>
                  <a:pt x="76200" y="514350"/>
                  <a:pt x="71438" y="520065"/>
                </a:cubicBezTo>
                <a:lnTo>
                  <a:pt x="71438" y="520065"/>
                </a:lnTo>
                <a:cubicBezTo>
                  <a:pt x="28575" y="570548"/>
                  <a:pt x="0" y="616268"/>
                  <a:pt x="0" y="648653"/>
                </a:cubicBezTo>
                <a:lnTo>
                  <a:pt x="57150" y="648653"/>
                </a:lnTo>
                <a:cubicBezTo>
                  <a:pt x="57150" y="627698"/>
                  <a:pt x="90488" y="581978"/>
                  <a:pt x="140970" y="527685"/>
                </a:cubicBezTo>
                <a:cubicBezTo>
                  <a:pt x="187643" y="567690"/>
                  <a:pt x="247650" y="591503"/>
                  <a:pt x="314325" y="591503"/>
                </a:cubicBezTo>
                <a:cubicBezTo>
                  <a:pt x="361950" y="591503"/>
                  <a:pt x="407670" y="579120"/>
                  <a:pt x="446723" y="556260"/>
                </a:cubicBezTo>
                <a:lnTo>
                  <a:pt x="446723" y="556260"/>
                </a:lnTo>
                <a:cubicBezTo>
                  <a:pt x="650558" y="442913"/>
                  <a:pt x="676275" y="234315"/>
                  <a:pt x="676275" y="0"/>
                </a:cubicBezTo>
                <a:cubicBezTo>
                  <a:pt x="676275" y="0"/>
                  <a:pt x="454343" y="60960"/>
                  <a:pt x="314325" y="571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BD8C31-9BF6-4848-2112-BADF980BC022}"/>
              </a:ext>
            </a:extLst>
          </p:cNvPr>
          <p:cNvSpPr/>
          <p:nvPr/>
        </p:nvSpPr>
        <p:spPr>
          <a:xfrm flipH="1">
            <a:off x="4984341" y="2464177"/>
            <a:ext cx="45719" cy="1484654"/>
          </a:xfrm>
          <a:custGeom>
            <a:avLst/>
            <a:gdLst>
              <a:gd name="connsiteX0" fmla="*/ 0 w 45719"/>
              <a:gd name="connsiteY0" fmla="*/ 0 h 1484654"/>
              <a:gd name="connsiteX1" fmla="*/ 45719 w 45719"/>
              <a:gd name="connsiteY1" fmla="*/ 0 h 1484654"/>
              <a:gd name="connsiteX2" fmla="*/ 45719 w 45719"/>
              <a:gd name="connsiteY2" fmla="*/ 1484654 h 1484654"/>
              <a:gd name="connsiteX3" fmla="*/ 0 w 45719"/>
              <a:gd name="connsiteY3" fmla="*/ 1484654 h 1484654"/>
              <a:gd name="connsiteX4" fmla="*/ 0 w 45719"/>
              <a:gd name="connsiteY4" fmla="*/ 0 h 148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1484654" fill="none" extrusionOk="0">
                <a:moveTo>
                  <a:pt x="0" y="0"/>
                </a:moveTo>
                <a:cubicBezTo>
                  <a:pt x="6876" y="1158"/>
                  <a:pt x="29290" y="-3829"/>
                  <a:pt x="45719" y="0"/>
                </a:cubicBezTo>
                <a:cubicBezTo>
                  <a:pt x="59987" y="225414"/>
                  <a:pt x="-42636" y="744134"/>
                  <a:pt x="45719" y="1484654"/>
                </a:cubicBezTo>
                <a:cubicBezTo>
                  <a:pt x="32431" y="1480570"/>
                  <a:pt x="21522" y="1486806"/>
                  <a:pt x="0" y="1484654"/>
                </a:cubicBezTo>
                <a:cubicBezTo>
                  <a:pt x="-82963" y="1143095"/>
                  <a:pt x="-84214" y="718727"/>
                  <a:pt x="0" y="0"/>
                </a:cubicBezTo>
                <a:close/>
              </a:path>
              <a:path w="45719" h="1484654" stroke="0" extrusionOk="0">
                <a:moveTo>
                  <a:pt x="0" y="0"/>
                </a:moveTo>
                <a:cubicBezTo>
                  <a:pt x="5012" y="1348"/>
                  <a:pt x="27867" y="1749"/>
                  <a:pt x="45719" y="0"/>
                </a:cubicBezTo>
                <a:cubicBezTo>
                  <a:pt x="-86531" y="370097"/>
                  <a:pt x="73014" y="1272127"/>
                  <a:pt x="45719" y="1484654"/>
                </a:cubicBezTo>
                <a:cubicBezTo>
                  <a:pt x="26013" y="1481186"/>
                  <a:pt x="21447" y="1480765"/>
                  <a:pt x="0" y="1484654"/>
                </a:cubicBezTo>
                <a:cubicBezTo>
                  <a:pt x="2845" y="1222571"/>
                  <a:pt x="-90314" y="210464"/>
                  <a:pt x="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145980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1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4.44444E-6 L -0.08411 0.00394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6" y="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46FD5-3E1D-E560-AD36-74826BB1F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t="16959" r="49264" b="69273"/>
          <a:stretch/>
        </p:blipFill>
        <p:spPr>
          <a:xfrm rot="21304944">
            <a:off x="2355152" y="2583982"/>
            <a:ext cx="599197" cy="556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47A07-3D08-C709-438A-B3F829C5D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t="16959" r="49264" b="69273"/>
          <a:stretch/>
        </p:blipFill>
        <p:spPr>
          <a:xfrm rot="1357323">
            <a:off x="2293953" y="2072117"/>
            <a:ext cx="599197" cy="556308"/>
          </a:xfrm>
          <a:prstGeom prst="rect">
            <a:avLst/>
          </a:prstGeom>
        </p:spPr>
      </p:pic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id="{5FE71121-CCBF-F3B5-6494-589E3882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110" y="2141219"/>
            <a:ext cx="1800600" cy="180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D7BE6-5429-684B-9DC8-826518D41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22" y="1217316"/>
            <a:ext cx="4457700" cy="30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96E98-B6FA-E1EB-B35B-D787C0719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97" y="1915132"/>
            <a:ext cx="2139351" cy="19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1.11111E-6 L -0.04375 0.0018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9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CCA7A6-21F5-A96C-7FE1-02D0A9A4CB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72" y="2094274"/>
            <a:ext cx="2244580" cy="224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AAF44-617B-7D64-08BA-F9D81F4EE2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8" y="2094274"/>
            <a:ext cx="2244580" cy="2244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8FB8-3046-0277-115B-5AA5A4D955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8" y="2094274"/>
            <a:ext cx="2244580" cy="224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2F472-F26C-7BE2-5955-50019298E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8" y="2094274"/>
            <a:ext cx="2244580" cy="2244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DBD6D-FB8F-8B77-6001-AA6130EAF1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8" y="2094274"/>
            <a:ext cx="2244580" cy="2244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13CF9-5EA5-90B6-9227-A062D0076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8" y="2094274"/>
            <a:ext cx="2244580" cy="22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4362 -0.0164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4882 -0.0217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108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0118 -0.0958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7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4661 -0.124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622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5339 -0.1229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0EBBA-2061-B76E-C4A7-3C3BD09B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700500"/>
            <a:ext cx="5818909" cy="50409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8EFA80-22AE-F0C6-C5AB-A3308B8614C5}"/>
              </a:ext>
            </a:extLst>
          </p:cNvPr>
          <p:cNvGrpSpPr/>
          <p:nvPr/>
        </p:nvGrpSpPr>
        <p:grpSpPr>
          <a:xfrm rot="1485073">
            <a:off x="7426918" y="2925617"/>
            <a:ext cx="2676782" cy="1777148"/>
            <a:chOff x="7472654" y="1348509"/>
            <a:chExt cx="2676782" cy="177714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8B702B4E-76F1-33B9-D873-FA7667BF0A12}"/>
                </a:ext>
              </a:extLst>
            </p:cNvPr>
            <p:cNvSpPr/>
            <p:nvPr/>
          </p:nvSpPr>
          <p:spPr>
            <a:xfrm rot="7084189">
              <a:off x="8647144" y="2308262"/>
              <a:ext cx="438035" cy="289084"/>
            </a:xfrm>
            <a:prstGeom prst="round2SameRect">
              <a:avLst>
                <a:gd name="adj1" fmla="val 36232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8EFA49E1-3EFC-DFDD-9668-62F97DAFB699}"/>
                </a:ext>
              </a:extLst>
            </p:cNvPr>
            <p:cNvSpPr/>
            <p:nvPr/>
          </p:nvSpPr>
          <p:spPr>
            <a:xfrm>
              <a:off x="7472654" y="1348509"/>
              <a:ext cx="1440000" cy="1440000"/>
            </a:xfrm>
            <a:prstGeom prst="donut">
              <a:avLst>
                <a:gd name="adj" fmla="val 935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221930AB-199F-D2C1-F870-70DEFDC68BB7}"/>
                </a:ext>
              </a:extLst>
            </p:cNvPr>
            <p:cNvSpPr/>
            <p:nvPr/>
          </p:nvSpPr>
          <p:spPr>
            <a:xfrm rot="7084189">
              <a:off x="9214415" y="2263842"/>
              <a:ext cx="205757" cy="892611"/>
            </a:xfrm>
            <a:prstGeom prst="round2SameRect">
              <a:avLst>
                <a:gd name="adj1" fmla="val 36232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51561C09-592A-C8C9-8787-7C8283499B32}"/>
                </a:ext>
              </a:extLst>
            </p:cNvPr>
            <p:cNvSpPr/>
            <p:nvPr/>
          </p:nvSpPr>
          <p:spPr>
            <a:xfrm rot="7084189">
              <a:off x="9501188" y="2477409"/>
              <a:ext cx="403885" cy="892611"/>
            </a:xfrm>
            <a:prstGeom prst="round2SameRect">
              <a:avLst>
                <a:gd name="adj1" fmla="val 36232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354A52ED-34FC-569F-EFC3-54ABE553A59B}"/>
              </a:ext>
            </a:extLst>
          </p:cNvPr>
          <p:cNvSpPr/>
          <p:nvPr/>
        </p:nvSpPr>
        <p:spPr>
          <a:xfrm>
            <a:off x="5197432" y="4262282"/>
            <a:ext cx="1195319" cy="11778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E763E8-EE5B-5318-26CE-DB61CE1C5E0A}"/>
              </a:ext>
            </a:extLst>
          </p:cNvPr>
          <p:cNvSpPr/>
          <p:nvPr/>
        </p:nvSpPr>
        <p:spPr>
          <a:xfrm rot="19923793">
            <a:off x="5345228" y="4615598"/>
            <a:ext cx="931261" cy="391289"/>
          </a:xfrm>
          <a:custGeom>
            <a:avLst/>
            <a:gdLst>
              <a:gd name="connsiteX0" fmla="*/ 916315 w 931261"/>
              <a:gd name="connsiteY0" fmla="*/ 251133 h 391289"/>
              <a:gd name="connsiteX1" fmla="*/ 930189 w 931261"/>
              <a:gd name="connsiteY1" fmla="*/ 282232 h 391289"/>
              <a:gd name="connsiteX2" fmla="*/ 931245 w 931261"/>
              <a:gd name="connsiteY2" fmla="*/ 321384 h 391289"/>
              <a:gd name="connsiteX3" fmla="*/ 887967 w 931261"/>
              <a:gd name="connsiteY3" fmla="*/ 367059 h 391289"/>
              <a:gd name="connsiteX4" fmla="*/ 89022 w 931261"/>
              <a:gd name="connsiteY4" fmla="*/ 388595 h 391289"/>
              <a:gd name="connsiteX5" fmla="*/ 82519 w 931261"/>
              <a:gd name="connsiteY5" fmla="*/ 391289 h 391289"/>
              <a:gd name="connsiteX6" fmla="*/ 45257 w 931261"/>
              <a:gd name="connsiteY6" fmla="*/ 391289 h 391289"/>
              <a:gd name="connsiteX7" fmla="*/ 15326 w 931261"/>
              <a:gd name="connsiteY7" fmla="*/ 378891 h 391289"/>
              <a:gd name="connsiteX8" fmla="*/ 12730 w 931261"/>
              <a:gd name="connsiteY8" fmla="*/ 372626 h 391289"/>
              <a:gd name="connsiteX9" fmla="*/ 1056 w 931261"/>
              <a:gd name="connsiteY9" fmla="*/ 346457 h 391289"/>
              <a:gd name="connsiteX10" fmla="*/ 0 w 931261"/>
              <a:gd name="connsiteY10" fmla="*/ 307306 h 391289"/>
              <a:gd name="connsiteX11" fmla="*/ 2928 w 931261"/>
              <a:gd name="connsiteY11" fmla="*/ 299661 h 391289"/>
              <a:gd name="connsiteX12" fmla="*/ 2928 w 931261"/>
              <a:gd name="connsiteY12" fmla="*/ 42329 h 391289"/>
              <a:gd name="connsiteX13" fmla="*/ 45257 w 931261"/>
              <a:gd name="connsiteY13" fmla="*/ 0 h 391289"/>
              <a:gd name="connsiteX14" fmla="*/ 82519 w 931261"/>
              <a:gd name="connsiteY14" fmla="*/ 0 h 391289"/>
              <a:gd name="connsiteX15" fmla="*/ 124848 w 931261"/>
              <a:gd name="connsiteY15" fmla="*/ 42329 h 391289"/>
              <a:gd name="connsiteX16" fmla="*/ 124848 w 931261"/>
              <a:gd name="connsiteY16" fmla="*/ 259431 h 391289"/>
              <a:gd name="connsiteX17" fmla="*/ 884514 w 931261"/>
              <a:gd name="connsiteY17" fmla="*/ 238954 h 391289"/>
              <a:gd name="connsiteX18" fmla="*/ 916315 w 931261"/>
              <a:gd name="connsiteY18" fmla="*/ 251133 h 3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1261" h="391289">
                <a:moveTo>
                  <a:pt x="916315" y="251133"/>
                </a:moveTo>
                <a:cubicBezTo>
                  <a:pt x="924580" y="258965"/>
                  <a:pt x="929858" y="269950"/>
                  <a:pt x="930189" y="282232"/>
                </a:cubicBezTo>
                <a:lnTo>
                  <a:pt x="931245" y="321384"/>
                </a:lnTo>
                <a:cubicBezTo>
                  <a:pt x="931907" y="345948"/>
                  <a:pt x="912531" y="366397"/>
                  <a:pt x="887967" y="367059"/>
                </a:cubicBezTo>
                <a:lnTo>
                  <a:pt x="89022" y="388595"/>
                </a:lnTo>
                <a:lnTo>
                  <a:pt x="82519" y="391289"/>
                </a:lnTo>
                <a:lnTo>
                  <a:pt x="45257" y="391289"/>
                </a:lnTo>
                <a:cubicBezTo>
                  <a:pt x="33568" y="391289"/>
                  <a:pt x="22986" y="386551"/>
                  <a:pt x="15326" y="378891"/>
                </a:cubicBezTo>
                <a:lnTo>
                  <a:pt x="12730" y="372626"/>
                </a:lnTo>
                <a:lnTo>
                  <a:pt x="1056" y="346457"/>
                </a:lnTo>
                <a:lnTo>
                  <a:pt x="0" y="307306"/>
                </a:lnTo>
                <a:lnTo>
                  <a:pt x="2928" y="299661"/>
                </a:lnTo>
                <a:lnTo>
                  <a:pt x="2928" y="42329"/>
                </a:lnTo>
                <a:cubicBezTo>
                  <a:pt x="2928" y="18951"/>
                  <a:pt x="21879" y="0"/>
                  <a:pt x="45257" y="0"/>
                </a:cubicBezTo>
                <a:lnTo>
                  <a:pt x="82519" y="0"/>
                </a:lnTo>
                <a:cubicBezTo>
                  <a:pt x="105897" y="0"/>
                  <a:pt x="124848" y="18951"/>
                  <a:pt x="124848" y="42329"/>
                </a:cubicBezTo>
                <a:lnTo>
                  <a:pt x="124848" y="259431"/>
                </a:lnTo>
                <a:lnTo>
                  <a:pt x="884514" y="238954"/>
                </a:lnTo>
                <a:cubicBezTo>
                  <a:pt x="896796" y="238623"/>
                  <a:pt x="908049" y="243301"/>
                  <a:pt x="916315" y="251133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05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745 0.02847 C -0.09518 0.01481 -0.18151 -0.09583 -0.15924 -0.10926 C -0.14518 -0.11829 -0.20156 -0.23102 -0.23294 -0.22732 C -0.26471 -0.22361 -0.3638 -0.09607 -0.34987 -0.08704 C -0.32747 -0.07361 -0.21185 0.26528 -0.20456 0.2122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6D89310-2CE5-69FA-0B11-3D879EF6304B}"/>
              </a:ext>
            </a:extLst>
          </p:cNvPr>
          <p:cNvGrpSpPr/>
          <p:nvPr/>
        </p:nvGrpSpPr>
        <p:grpSpPr>
          <a:xfrm>
            <a:off x="4826508" y="2791385"/>
            <a:ext cx="1871994" cy="1803374"/>
            <a:chOff x="7095890" y="2929840"/>
            <a:chExt cx="1871994" cy="18033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58F03F4-23B6-2517-381D-2A09F4246F27}"/>
                </a:ext>
              </a:extLst>
            </p:cNvPr>
            <p:cNvGrpSpPr/>
            <p:nvPr/>
          </p:nvGrpSpPr>
          <p:grpSpPr>
            <a:xfrm>
              <a:off x="7150592" y="3768118"/>
              <a:ext cx="1604074" cy="495393"/>
              <a:chOff x="7095890" y="3699776"/>
              <a:chExt cx="1604074" cy="495393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2C6D522-5A97-F1CD-03DC-B747EF583E7A}"/>
                  </a:ext>
                </a:extLst>
              </p:cNvPr>
              <p:cNvSpPr/>
              <p:nvPr/>
            </p:nvSpPr>
            <p:spPr>
              <a:xfrm>
                <a:off x="8087957" y="3699776"/>
                <a:ext cx="612007" cy="495393"/>
              </a:xfrm>
              <a:custGeom>
                <a:avLst/>
                <a:gdLst>
                  <a:gd name="connsiteX0" fmla="*/ 0 w 612007"/>
                  <a:gd name="connsiteY0" fmla="*/ 360069 h 495393"/>
                  <a:gd name="connsiteX1" fmla="*/ 56002 w 612007"/>
                  <a:gd name="connsiteY1" fmla="*/ 495394 h 495393"/>
                  <a:gd name="connsiteX2" fmla="*/ 174953 w 612007"/>
                  <a:gd name="connsiteY2" fmla="*/ 495394 h 495393"/>
                  <a:gd name="connsiteX3" fmla="*/ 612007 w 612007"/>
                  <a:gd name="connsiteY3" fmla="*/ 58317 h 495393"/>
                  <a:gd name="connsiteX4" fmla="*/ 580115 w 612007"/>
                  <a:gd name="connsiteY4" fmla="*/ 26425 h 495393"/>
                  <a:gd name="connsiteX5" fmla="*/ 452529 w 612007"/>
                  <a:gd name="connsiteY5" fmla="*/ 26423 h 495393"/>
                  <a:gd name="connsiteX6" fmla="*/ 452527 w 612007"/>
                  <a:gd name="connsiteY6" fmla="*/ 26425 h 495393"/>
                  <a:gd name="connsiteX7" fmla="*/ 118883 w 612007"/>
                  <a:gd name="connsiteY7" fmla="*/ 360069 h 49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007" h="495393">
                    <a:moveTo>
                      <a:pt x="0" y="360069"/>
                    </a:moveTo>
                    <a:lnTo>
                      <a:pt x="56002" y="495394"/>
                    </a:lnTo>
                    <a:lnTo>
                      <a:pt x="174953" y="495394"/>
                    </a:lnTo>
                    <a:lnTo>
                      <a:pt x="612007" y="58317"/>
                    </a:lnTo>
                    <a:lnTo>
                      <a:pt x="580115" y="26425"/>
                    </a:lnTo>
                    <a:cubicBezTo>
                      <a:pt x="544884" y="-8807"/>
                      <a:pt x="487763" y="-8809"/>
                      <a:pt x="452529" y="26423"/>
                    </a:cubicBezTo>
                    <a:cubicBezTo>
                      <a:pt x="452529" y="26423"/>
                      <a:pt x="452527" y="26425"/>
                      <a:pt x="452527" y="26425"/>
                    </a:cubicBezTo>
                    <a:lnTo>
                      <a:pt x="118883" y="360069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25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D19D8EC-0DA1-115F-5C18-2F19DA1C1974}"/>
                  </a:ext>
                </a:extLst>
              </p:cNvPr>
              <p:cNvSpPr/>
              <p:nvPr/>
            </p:nvSpPr>
            <p:spPr>
              <a:xfrm>
                <a:off x="7095890" y="4059845"/>
                <a:ext cx="1144032" cy="135324"/>
              </a:xfrm>
              <a:custGeom>
                <a:avLst/>
                <a:gdLst>
                  <a:gd name="connsiteX0" fmla="*/ 90217 w 803965"/>
                  <a:gd name="connsiteY0" fmla="*/ 0 h 135324"/>
                  <a:gd name="connsiteX1" fmla="*/ 0 w 803965"/>
                  <a:gd name="connsiteY1" fmla="*/ 90217 h 135324"/>
                  <a:gd name="connsiteX2" fmla="*/ 0 w 803965"/>
                  <a:gd name="connsiteY2" fmla="*/ 135325 h 135324"/>
                  <a:gd name="connsiteX3" fmla="*/ 803965 w 803965"/>
                  <a:gd name="connsiteY3" fmla="*/ 135325 h 135324"/>
                  <a:gd name="connsiteX4" fmla="*/ 747986 w 803965"/>
                  <a:gd name="connsiteY4" fmla="*/ 0 h 13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3965" h="135324">
                    <a:moveTo>
                      <a:pt x="90217" y="0"/>
                    </a:moveTo>
                    <a:cubicBezTo>
                      <a:pt x="40391" y="0"/>
                      <a:pt x="0" y="40392"/>
                      <a:pt x="0" y="90217"/>
                    </a:cubicBezTo>
                    <a:lnTo>
                      <a:pt x="0" y="135325"/>
                    </a:lnTo>
                    <a:lnTo>
                      <a:pt x="803965" y="135325"/>
                    </a:lnTo>
                    <a:lnTo>
                      <a:pt x="747986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25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14CEF5-1F8E-CAB9-0317-EC932749D8E6}"/>
                </a:ext>
              </a:extLst>
            </p:cNvPr>
            <p:cNvSpPr/>
            <p:nvPr/>
          </p:nvSpPr>
          <p:spPr>
            <a:xfrm>
              <a:off x="8176617" y="3887305"/>
              <a:ext cx="791267" cy="747670"/>
            </a:xfrm>
            <a:custGeom>
              <a:avLst/>
              <a:gdLst>
                <a:gd name="connsiteX0" fmla="*/ 791267 w 791267"/>
                <a:gd name="connsiteY0" fmla="*/ 386804 h 747670"/>
                <a:gd name="connsiteX1" fmla="*/ 719681 w 791267"/>
                <a:gd name="connsiteY1" fmla="*/ 386804 h 747670"/>
                <a:gd name="connsiteX2" fmla="*/ 497635 w 791267"/>
                <a:gd name="connsiteY2" fmla="*/ 209145 h 747670"/>
                <a:gd name="connsiteX3" fmla="*/ 612909 w 791267"/>
                <a:gd name="connsiteY3" fmla="*/ 96983 h 747670"/>
                <a:gd name="connsiteX4" fmla="*/ 518543 w 791267"/>
                <a:gd name="connsiteY4" fmla="*/ 0 h 747670"/>
                <a:gd name="connsiteX5" fmla="*/ 120980 w 791267"/>
                <a:gd name="connsiteY5" fmla="*/ 386804 h 747670"/>
                <a:gd name="connsiteX6" fmla="*/ 0 w 791267"/>
                <a:gd name="connsiteY6" fmla="*/ 386804 h 747670"/>
                <a:gd name="connsiteX7" fmla="*/ 65407 w 791267"/>
                <a:gd name="connsiteY7" fmla="*/ 544683 h 747670"/>
                <a:gd name="connsiteX8" fmla="*/ 502958 w 791267"/>
                <a:gd name="connsiteY8" fmla="*/ 544683 h 747670"/>
                <a:gd name="connsiteX9" fmla="*/ 588438 w 791267"/>
                <a:gd name="connsiteY9" fmla="*/ 747670 h 747670"/>
                <a:gd name="connsiteX10" fmla="*/ 678655 w 791267"/>
                <a:gd name="connsiteY10" fmla="*/ 747670 h 747670"/>
                <a:gd name="connsiteX11" fmla="*/ 644462 w 791267"/>
                <a:gd name="connsiteY11" fmla="*/ 544683 h 747670"/>
                <a:gd name="connsiteX12" fmla="*/ 791267 w 791267"/>
                <a:gd name="connsiteY12" fmla="*/ 544683 h 747670"/>
                <a:gd name="connsiteX13" fmla="*/ 432476 w 791267"/>
                <a:gd name="connsiteY13" fmla="*/ 272544 h 747670"/>
                <a:gd name="connsiteX14" fmla="*/ 575289 w 791267"/>
                <a:gd name="connsiteY14" fmla="*/ 386804 h 747670"/>
                <a:gd name="connsiteX15" fmla="*/ 315059 w 791267"/>
                <a:gd name="connsiteY15" fmla="*/ 386804 h 74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1267" h="747670">
                  <a:moveTo>
                    <a:pt x="791267" y="386804"/>
                  </a:moveTo>
                  <a:lnTo>
                    <a:pt x="719681" y="386804"/>
                  </a:lnTo>
                  <a:lnTo>
                    <a:pt x="497635" y="209145"/>
                  </a:lnTo>
                  <a:lnTo>
                    <a:pt x="612909" y="96983"/>
                  </a:lnTo>
                  <a:lnTo>
                    <a:pt x="518543" y="0"/>
                  </a:lnTo>
                  <a:lnTo>
                    <a:pt x="120980" y="386804"/>
                  </a:lnTo>
                  <a:lnTo>
                    <a:pt x="0" y="386804"/>
                  </a:lnTo>
                  <a:lnTo>
                    <a:pt x="65407" y="544683"/>
                  </a:lnTo>
                  <a:lnTo>
                    <a:pt x="502958" y="544683"/>
                  </a:lnTo>
                  <a:lnTo>
                    <a:pt x="588438" y="747670"/>
                  </a:lnTo>
                  <a:lnTo>
                    <a:pt x="678655" y="747670"/>
                  </a:lnTo>
                  <a:lnTo>
                    <a:pt x="644462" y="544683"/>
                  </a:lnTo>
                  <a:lnTo>
                    <a:pt x="791267" y="544683"/>
                  </a:lnTo>
                  <a:close/>
                  <a:moveTo>
                    <a:pt x="432476" y="272544"/>
                  </a:moveTo>
                  <a:lnTo>
                    <a:pt x="575289" y="386804"/>
                  </a:lnTo>
                  <a:lnTo>
                    <a:pt x="315059" y="38680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2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2B747CC-532D-E206-964C-B2BB6C005E68}"/>
                </a:ext>
              </a:extLst>
            </p:cNvPr>
            <p:cNvSpPr/>
            <p:nvPr/>
          </p:nvSpPr>
          <p:spPr>
            <a:xfrm>
              <a:off x="7095890" y="4274109"/>
              <a:ext cx="1283482" cy="360866"/>
            </a:xfrm>
            <a:custGeom>
              <a:avLst/>
              <a:gdLst>
                <a:gd name="connsiteX0" fmla="*/ 0 w 901963"/>
                <a:gd name="connsiteY0" fmla="*/ 0 h 360866"/>
                <a:gd name="connsiteX1" fmla="*/ 0 w 901963"/>
                <a:gd name="connsiteY1" fmla="*/ 157879 h 360866"/>
                <a:gd name="connsiteX2" fmla="*/ 146963 w 901963"/>
                <a:gd name="connsiteY2" fmla="*/ 157879 h 360866"/>
                <a:gd name="connsiteX3" fmla="*/ 112771 w 901963"/>
                <a:gd name="connsiteY3" fmla="*/ 360867 h 360866"/>
                <a:gd name="connsiteX4" fmla="*/ 202987 w 901963"/>
                <a:gd name="connsiteY4" fmla="*/ 360867 h 360866"/>
                <a:gd name="connsiteX5" fmla="*/ 288445 w 901963"/>
                <a:gd name="connsiteY5" fmla="*/ 157879 h 360866"/>
                <a:gd name="connsiteX6" fmla="*/ 901963 w 901963"/>
                <a:gd name="connsiteY6" fmla="*/ 157879 h 360866"/>
                <a:gd name="connsiteX7" fmla="*/ 836646 w 901963"/>
                <a:gd name="connsiteY7" fmla="*/ 0 h 360866"/>
                <a:gd name="connsiteX8" fmla="*/ 0 w 901963"/>
                <a:gd name="connsiteY8" fmla="*/ 0 h 36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963" h="360866">
                  <a:moveTo>
                    <a:pt x="0" y="0"/>
                  </a:moveTo>
                  <a:lnTo>
                    <a:pt x="0" y="157879"/>
                  </a:lnTo>
                  <a:lnTo>
                    <a:pt x="146963" y="157879"/>
                  </a:lnTo>
                  <a:lnTo>
                    <a:pt x="112771" y="360867"/>
                  </a:lnTo>
                  <a:lnTo>
                    <a:pt x="202987" y="360867"/>
                  </a:lnTo>
                  <a:lnTo>
                    <a:pt x="288445" y="157879"/>
                  </a:lnTo>
                  <a:lnTo>
                    <a:pt x="901963" y="157879"/>
                  </a:lnTo>
                  <a:lnTo>
                    <a:pt x="8366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2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60DF9D-3A36-6D51-D540-674CEFF9ED1F}"/>
                </a:ext>
              </a:extLst>
            </p:cNvPr>
            <p:cNvSpPr/>
            <p:nvPr/>
          </p:nvSpPr>
          <p:spPr>
            <a:xfrm>
              <a:off x="7124216" y="2929840"/>
              <a:ext cx="1427289" cy="1803374"/>
            </a:xfrm>
            <a:custGeom>
              <a:avLst/>
              <a:gdLst>
                <a:gd name="connsiteX0" fmla="*/ 162610 w 1427289"/>
                <a:gd name="connsiteY0" fmla="*/ 887157 h 1803374"/>
                <a:gd name="connsiteX1" fmla="*/ 317445 w 1427289"/>
                <a:gd name="connsiteY1" fmla="*/ 867016 h 1803374"/>
                <a:gd name="connsiteX2" fmla="*/ 440342 w 1427289"/>
                <a:gd name="connsiteY2" fmla="*/ 770664 h 1803374"/>
                <a:gd name="connsiteX3" fmla="*/ 595154 w 1427289"/>
                <a:gd name="connsiteY3" fmla="*/ 750524 h 1803374"/>
                <a:gd name="connsiteX4" fmla="*/ 662817 w 1427289"/>
                <a:gd name="connsiteY4" fmla="*/ 683696 h 1803374"/>
                <a:gd name="connsiteX5" fmla="*/ 1126102 w 1427289"/>
                <a:gd name="connsiteY5" fmla="*/ 1803374 h 1803374"/>
                <a:gd name="connsiteX6" fmla="*/ 1248165 w 1427289"/>
                <a:gd name="connsiteY6" fmla="*/ 1803374 h 1803374"/>
                <a:gd name="connsiteX7" fmla="*/ 766047 w 1427289"/>
                <a:gd name="connsiteY7" fmla="*/ 638384 h 1803374"/>
                <a:gd name="connsiteX8" fmla="*/ 772430 w 1427289"/>
                <a:gd name="connsiteY8" fmla="*/ 635700 h 1803374"/>
                <a:gd name="connsiteX9" fmla="*/ 873585 w 1427289"/>
                <a:gd name="connsiteY9" fmla="*/ 632295 h 1803374"/>
                <a:gd name="connsiteX10" fmla="*/ 996483 w 1427289"/>
                <a:gd name="connsiteY10" fmla="*/ 535943 h 1803374"/>
                <a:gd name="connsiteX11" fmla="*/ 1151317 w 1427289"/>
                <a:gd name="connsiteY11" fmla="*/ 515802 h 1803374"/>
                <a:gd name="connsiteX12" fmla="*/ 1274192 w 1427289"/>
                <a:gd name="connsiteY12" fmla="*/ 419451 h 1803374"/>
                <a:gd name="connsiteX13" fmla="*/ 1427290 w 1427289"/>
                <a:gd name="connsiteY13" fmla="*/ 398588 h 1803374"/>
                <a:gd name="connsiteX14" fmla="*/ 539581 w 1427289"/>
                <a:gd name="connsiteY14" fmla="*/ 35421 h 1803374"/>
                <a:gd name="connsiteX15" fmla="*/ 435728 w 1427289"/>
                <a:gd name="connsiteY15" fmla="*/ 15552 h 1803374"/>
                <a:gd name="connsiteX16" fmla="*/ 404414 w 1427289"/>
                <a:gd name="connsiteY16" fmla="*/ 92123 h 1803374"/>
                <a:gd name="connsiteX17" fmla="*/ 40435 w 1427289"/>
                <a:gd name="connsiteY17" fmla="*/ 981771 h 1803374"/>
                <a:gd name="connsiteX18" fmla="*/ 162610 w 1427289"/>
                <a:gd name="connsiteY18" fmla="*/ 887157 h 1803374"/>
                <a:gd name="connsiteX19" fmla="*/ 1238308 w 1427289"/>
                <a:gd name="connsiteY19" fmla="*/ 313131 h 1803374"/>
                <a:gd name="connsiteX20" fmla="*/ 1233392 w 1427289"/>
                <a:gd name="connsiteY20" fmla="*/ 315183 h 1803374"/>
                <a:gd name="connsiteX21" fmla="*/ 1104314 w 1427289"/>
                <a:gd name="connsiteY21" fmla="*/ 396784 h 1803374"/>
                <a:gd name="connsiteX22" fmla="*/ 662704 w 1427289"/>
                <a:gd name="connsiteY22" fmla="*/ 122480 h 1803374"/>
                <a:gd name="connsiteX23" fmla="*/ 1238308 w 1427289"/>
                <a:gd name="connsiteY23" fmla="*/ 313131 h 1803374"/>
                <a:gd name="connsiteX24" fmla="*/ 481391 w 1427289"/>
                <a:gd name="connsiteY24" fmla="*/ 182655 h 1803374"/>
                <a:gd name="connsiteX25" fmla="*/ 516508 w 1427289"/>
                <a:gd name="connsiteY25" fmla="*/ 166484 h 1803374"/>
                <a:gd name="connsiteX26" fmla="*/ 552594 w 1427289"/>
                <a:gd name="connsiteY26" fmla="*/ 152771 h 1803374"/>
                <a:gd name="connsiteX27" fmla="*/ 825815 w 1427289"/>
                <a:gd name="connsiteY27" fmla="*/ 515013 h 1803374"/>
                <a:gd name="connsiteX28" fmla="*/ 675424 w 1427289"/>
                <a:gd name="connsiteY28" fmla="*/ 549205 h 1803374"/>
                <a:gd name="connsiteX29" fmla="*/ 546347 w 1427289"/>
                <a:gd name="connsiteY29" fmla="*/ 630806 h 1803374"/>
                <a:gd name="connsiteX30" fmla="*/ 481391 w 1427289"/>
                <a:gd name="connsiteY30" fmla="*/ 182655 h 1803374"/>
                <a:gd name="connsiteX31" fmla="*/ 382604 w 1427289"/>
                <a:gd name="connsiteY31" fmla="*/ 239988 h 1803374"/>
                <a:gd name="connsiteX32" fmla="*/ 268705 w 1427289"/>
                <a:gd name="connsiteY32" fmla="*/ 747298 h 1803374"/>
                <a:gd name="connsiteX33" fmla="*/ 120051 w 1427289"/>
                <a:gd name="connsiteY33" fmla="*/ 782190 h 1803374"/>
                <a:gd name="connsiteX34" fmla="*/ 115134 w 1427289"/>
                <a:gd name="connsiteY34" fmla="*/ 784242 h 1803374"/>
                <a:gd name="connsiteX35" fmla="*/ 382604 w 1427289"/>
                <a:gd name="connsiteY35" fmla="*/ 239988 h 180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7289" h="1803374">
                  <a:moveTo>
                    <a:pt x="162610" y="887157"/>
                  </a:moveTo>
                  <a:cubicBezTo>
                    <a:pt x="224048" y="861400"/>
                    <a:pt x="281854" y="854498"/>
                    <a:pt x="317445" y="867016"/>
                  </a:cubicBezTo>
                  <a:cubicBezTo>
                    <a:pt x="333458" y="832846"/>
                    <a:pt x="380596" y="797098"/>
                    <a:pt x="440342" y="770664"/>
                  </a:cubicBezTo>
                  <a:cubicBezTo>
                    <a:pt x="501780" y="744908"/>
                    <a:pt x="559564" y="738006"/>
                    <a:pt x="595154" y="750524"/>
                  </a:cubicBezTo>
                  <a:cubicBezTo>
                    <a:pt x="611673" y="722868"/>
                    <a:pt x="634958" y="699869"/>
                    <a:pt x="662817" y="683696"/>
                  </a:cubicBezTo>
                  <a:lnTo>
                    <a:pt x="1126102" y="1803374"/>
                  </a:lnTo>
                  <a:lnTo>
                    <a:pt x="1248165" y="1803374"/>
                  </a:lnTo>
                  <a:lnTo>
                    <a:pt x="766047" y="638384"/>
                  </a:lnTo>
                  <a:lnTo>
                    <a:pt x="772430" y="635700"/>
                  </a:lnTo>
                  <a:cubicBezTo>
                    <a:pt x="805321" y="626054"/>
                    <a:pt x="840119" y="624881"/>
                    <a:pt x="873585" y="632295"/>
                  </a:cubicBezTo>
                  <a:cubicBezTo>
                    <a:pt x="889621" y="598125"/>
                    <a:pt x="936737" y="562377"/>
                    <a:pt x="996483" y="535943"/>
                  </a:cubicBezTo>
                  <a:cubicBezTo>
                    <a:pt x="1057920" y="510164"/>
                    <a:pt x="1115727" y="503262"/>
                    <a:pt x="1151317" y="515802"/>
                  </a:cubicBezTo>
                  <a:cubicBezTo>
                    <a:pt x="1167331" y="481633"/>
                    <a:pt x="1214469" y="445885"/>
                    <a:pt x="1274192" y="419451"/>
                  </a:cubicBezTo>
                  <a:cubicBezTo>
                    <a:pt x="1321863" y="396910"/>
                    <a:pt x="1375327" y="389623"/>
                    <a:pt x="1427290" y="398588"/>
                  </a:cubicBezTo>
                  <a:cubicBezTo>
                    <a:pt x="1273764" y="77169"/>
                    <a:pt x="893884" y="-74192"/>
                    <a:pt x="539581" y="35421"/>
                  </a:cubicBezTo>
                  <a:cubicBezTo>
                    <a:pt x="516390" y="1256"/>
                    <a:pt x="469893" y="-7640"/>
                    <a:pt x="435728" y="15552"/>
                  </a:cubicBezTo>
                  <a:cubicBezTo>
                    <a:pt x="410835" y="32450"/>
                    <a:pt x="398493" y="62624"/>
                    <a:pt x="404414" y="92123"/>
                  </a:cubicBezTo>
                  <a:cubicBezTo>
                    <a:pt x="77942" y="268068"/>
                    <a:pt x="-80411" y="645196"/>
                    <a:pt x="40435" y="981771"/>
                  </a:cubicBezTo>
                  <a:cubicBezTo>
                    <a:pt x="58252" y="948301"/>
                    <a:pt x="103631" y="911898"/>
                    <a:pt x="162610" y="887157"/>
                  </a:cubicBezTo>
                  <a:close/>
                  <a:moveTo>
                    <a:pt x="1238308" y="313131"/>
                  </a:moveTo>
                  <a:lnTo>
                    <a:pt x="1233392" y="315183"/>
                  </a:lnTo>
                  <a:cubicBezTo>
                    <a:pt x="1185886" y="334548"/>
                    <a:pt x="1142185" y="362177"/>
                    <a:pt x="1104314" y="396784"/>
                  </a:cubicBezTo>
                  <a:cubicBezTo>
                    <a:pt x="979635" y="233785"/>
                    <a:pt x="816343" y="130307"/>
                    <a:pt x="662704" y="122480"/>
                  </a:cubicBezTo>
                  <a:cubicBezTo>
                    <a:pt x="874539" y="83577"/>
                    <a:pt x="1091580" y="155466"/>
                    <a:pt x="1238308" y="313131"/>
                  </a:cubicBezTo>
                  <a:close/>
                  <a:moveTo>
                    <a:pt x="481391" y="182655"/>
                  </a:moveTo>
                  <a:cubicBezTo>
                    <a:pt x="492801" y="176644"/>
                    <a:pt x="504522" y="171247"/>
                    <a:pt x="516508" y="166484"/>
                  </a:cubicBezTo>
                  <a:cubicBezTo>
                    <a:pt x="528800" y="161319"/>
                    <a:pt x="540370" y="157913"/>
                    <a:pt x="552594" y="152771"/>
                  </a:cubicBezTo>
                  <a:cubicBezTo>
                    <a:pt x="620934" y="184798"/>
                    <a:pt x="724119" y="320686"/>
                    <a:pt x="825815" y="515013"/>
                  </a:cubicBezTo>
                  <a:cubicBezTo>
                    <a:pt x="773995" y="516966"/>
                    <a:pt x="722996" y="528561"/>
                    <a:pt x="675424" y="549205"/>
                  </a:cubicBezTo>
                  <a:cubicBezTo>
                    <a:pt x="627919" y="568572"/>
                    <a:pt x="584220" y="596201"/>
                    <a:pt x="546347" y="630806"/>
                  </a:cubicBezTo>
                  <a:cubicBezTo>
                    <a:pt x="480173" y="424481"/>
                    <a:pt x="453875" y="254896"/>
                    <a:pt x="481391" y="182655"/>
                  </a:cubicBezTo>
                  <a:close/>
                  <a:moveTo>
                    <a:pt x="382604" y="239988"/>
                  </a:moveTo>
                  <a:cubicBezTo>
                    <a:pt x="279847" y="356796"/>
                    <a:pt x="239881" y="544063"/>
                    <a:pt x="268705" y="747298"/>
                  </a:cubicBezTo>
                  <a:cubicBezTo>
                    <a:pt x="217406" y="749515"/>
                    <a:pt x="166979" y="761352"/>
                    <a:pt x="120051" y="782190"/>
                  </a:cubicBezTo>
                  <a:lnTo>
                    <a:pt x="115134" y="784242"/>
                  </a:lnTo>
                  <a:cubicBezTo>
                    <a:pt x="105578" y="569069"/>
                    <a:pt x="206417" y="363880"/>
                    <a:pt x="382604" y="239988"/>
                  </a:cubicBezTo>
                  <a:close/>
                </a:path>
              </a:pathLst>
            </a:custGeom>
            <a:solidFill>
              <a:srgbClr val="FF0000"/>
            </a:solidFill>
            <a:ln w="22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" name="Graphic 4" descr="Man with solid fill">
            <a:extLst>
              <a:ext uri="{FF2B5EF4-FFF2-40B4-BE49-F238E27FC236}">
                <a16:creationId xmlns:a16="http://schemas.microsoft.com/office/drawing/2014/main" id="{878D9DFA-2ABC-300D-2614-7EEABFC23CA7}"/>
              </a:ext>
            </a:extLst>
          </p:cNvPr>
          <p:cNvGrpSpPr/>
          <p:nvPr/>
        </p:nvGrpSpPr>
        <p:grpSpPr>
          <a:xfrm>
            <a:off x="4274239" y="2935724"/>
            <a:ext cx="970859" cy="1649790"/>
            <a:chOff x="4613383" y="3782738"/>
            <a:chExt cx="679231" cy="1389336"/>
          </a:xfrm>
          <a:solidFill>
            <a:schemeClr val="bg2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CDC9C68-D3B0-A02C-DF8A-CE11ACD50FF0}"/>
                </a:ext>
              </a:extLst>
            </p:cNvPr>
            <p:cNvSpPr/>
            <p:nvPr/>
          </p:nvSpPr>
          <p:spPr>
            <a:xfrm>
              <a:off x="4829502" y="3782738"/>
              <a:ext cx="246993" cy="246993"/>
            </a:xfrm>
            <a:custGeom>
              <a:avLst/>
              <a:gdLst>
                <a:gd name="connsiteX0" fmla="*/ 246993 w 246993"/>
                <a:gd name="connsiteY0" fmla="*/ 123497 h 246993"/>
                <a:gd name="connsiteX1" fmla="*/ 123497 w 246993"/>
                <a:gd name="connsiteY1" fmla="*/ 246993 h 246993"/>
                <a:gd name="connsiteX2" fmla="*/ 0 w 246993"/>
                <a:gd name="connsiteY2" fmla="*/ 123497 h 246993"/>
                <a:gd name="connsiteX3" fmla="*/ 123497 w 246993"/>
                <a:gd name="connsiteY3" fmla="*/ 0 h 246993"/>
                <a:gd name="connsiteX4" fmla="*/ 246993 w 246993"/>
                <a:gd name="connsiteY4" fmla="*/ 123497 h 24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93" h="246993">
                  <a:moveTo>
                    <a:pt x="246993" y="123497"/>
                  </a:moveTo>
                  <a:cubicBezTo>
                    <a:pt x="246993" y="191702"/>
                    <a:pt x="191702" y="246993"/>
                    <a:pt x="123497" y="246993"/>
                  </a:cubicBezTo>
                  <a:cubicBezTo>
                    <a:pt x="55291" y="246993"/>
                    <a:pt x="0" y="191702"/>
                    <a:pt x="0" y="123497"/>
                  </a:cubicBezTo>
                  <a:cubicBezTo>
                    <a:pt x="0" y="55291"/>
                    <a:pt x="55291" y="0"/>
                    <a:pt x="123497" y="0"/>
                  </a:cubicBezTo>
                  <a:cubicBezTo>
                    <a:pt x="191702" y="0"/>
                    <a:pt x="246993" y="55291"/>
                    <a:pt x="246993" y="123497"/>
                  </a:cubicBezTo>
                  <a:close/>
                </a:path>
              </a:pathLst>
            </a:custGeom>
            <a:grpFill/>
            <a:ln w="1537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555F99-2C88-3026-3732-2C217082F886}"/>
                </a:ext>
              </a:extLst>
            </p:cNvPr>
            <p:cNvSpPr/>
            <p:nvPr/>
          </p:nvSpPr>
          <p:spPr>
            <a:xfrm>
              <a:off x="4613383" y="4060605"/>
              <a:ext cx="679231" cy="1111469"/>
            </a:xfrm>
            <a:custGeom>
              <a:avLst/>
              <a:gdLst>
                <a:gd name="connsiteX0" fmla="*/ 676144 w 679231"/>
                <a:gd name="connsiteY0" fmla="*/ 481637 h 1111469"/>
                <a:gd name="connsiteX1" fmla="*/ 589696 w 679231"/>
                <a:gd name="connsiteY1" fmla="*/ 114234 h 1111469"/>
                <a:gd name="connsiteX2" fmla="*/ 571172 w 679231"/>
                <a:gd name="connsiteY2" fmla="*/ 80273 h 1111469"/>
                <a:gd name="connsiteX3" fmla="*/ 441500 w 679231"/>
                <a:gd name="connsiteY3" fmla="*/ 12350 h 1111469"/>
                <a:gd name="connsiteX4" fmla="*/ 339616 w 679231"/>
                <a:gd name="connsiteY4" fmla="*/ 0 h 1111469"/>
                <a:gd name="connsiteX5" fmla="*/ 237731 w 679231"/>
                <a:gd name="connsiteY5" fmla="*/ 15437 h 1111469"/>
                <a:gd name="connsiteX6" fmla="*/ 108060 w 679231"/>
                <a:gd name="connsiteY6" fmla="*/ 83360 h 1111469"/>
                <a:gd name="connsiteX7" fmla="*/ 89535 w 679231"/>
                <a:gd name="connsiteY7" fmla="*/ 117322 h 1111469"/>
                <a:gd name="connsiteX8" fmla="*/ 3087 w 679231"/>
                <a:gd name="connsiteY8" fmla="*/ 484724 h 1111469"/>
                <a:gd name="connsiteX9" fmla="*/ 0 w 679231"/>
                <a:gd name="connsiteY9" fmla="*/ 500161 h 1111469"/>
                <a:gd name="connsiteX10" fmla="*/ 61748 w 679231"/>
                <a:gd name="connsiteY10" fmla="*/ 561910 h 1111469"/>
                <a:gd name="connsiteX11" fmla="*/ 120409 w 679231"/>
                <a:gd name="connsiteY11" fmla="*/ 515598 h 1111469"/>
                <a:gd name="connsiteX12" fmla="*/ 185245 w 679231"/>
                <a:gd name="connsiteY12" fmla="*/ 246993 h 1111469"/>
                <a:gd name="connsiteX13" fmla="*/ 185245 w 679231"/>
                <a:gd name="connsiteY13" fmla="*/ 1111469 h 1111469"/>
                <a:gd name="connsiteX14" fmla="*/ 308741 w 679231"/>
                <a:gd name="connsiteY14" fmla="*/ 1111469 h 1111469"/>
                <a:gd name="connsiteX15" fmla="*/ 308741 w 679231"/>
                <a:gd name="connsiteY15" fmla="*/ 555735 h 1111469"/>
                <a:gd name="connsiteX16" fmla="*/ 370490 w 679231"/>
                <a:gd name="connsiteY16" fmla="*/ 555735 h 1111469"/>
                <a:gd name="connsiteX17" fmla="*/ 370490 w 679231"/>
                <a:gd name="connsiteY17" fmla="*/ 1111469 h 1111469"/>
                <a:gd name="connsiteX18" fmla="*/ 493986 w 679231"/>
                <a:gd name="connsiteY18" fmla="*/ 1111469 h 1111469"/>
                <a:gd name="connsiteX19" fmla="*/ 493986 w 679231"/>
                <a:gd name="connsiteY19" fmla="*/ 243906 h 1111469"/>
                <a:gd name="connsiteX20" fmla="*/ 558822 w 679231"/>
                <a:gd name="connsiteY20" fmla="*/ 512511 h 1111469"/>
                <a:gd name="connsiteX21" fmla="*/ 617483 w 679231"/>
                <a:gd name="connsiteY21" fmla="*/ 558822 h 1111469"/>
                <a:gd name="connsiteX22" fmla="*/ 679231 w 679231"/>
                <a:gd name="connsiteY22" fmla="*/ 497074 h 1111469"/>
                <a:gd name="connsiteX23" fmla="*/ 676144 w 679231"/>
                <a:gd name="connsiteY23" fmla="*/ 481637 h 11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9231" h="1111469">
                  <a:moveTo>
                    <a:pt x="676144" y="481637"/>
                  </a:moveTo>
                  <a:lnTo>
                    <a:pt x="589696" y="114234"/>
                  </a:lnTo>
                  <a:cubicBezTo>
                    <a:pt x="586609" y="101885"/>
                    <a:pt x="580434" y="89535"/>
                    <a:pt x="571172" y="80273"/>
                  </a:cubicBezTo>
                  <a:cubicBezTo>
                    <a:pt x="534123" y="49399"/>
                    <a:pt x="490899" y="27787"/>
                    <a:pt x="441500" y="12350"/>
                  </a:cubicBezTo>
                  <a:cubicBezTo>
                    <a:pt x="407539" y="6175"/>
                    <a:pt x="373577" y="0"/>
                    <a:pt x="339616" y="0"/>
                  </a:cubicBezTo>
                  <a:cubicBezTo>
                    <a:pt x="305654" y="0"/>
                    <a:pt x="271692" y="6175"/>
                    <a:pt x="237731" y="15437"/>
                  </a:cubicBezTo>
                  <a:cubicBezTo>
                    <a:pt x="188332" y="27787"/>
                    <a:pt x="145109" y="52486"/>
                    <a:pt x="108060" y="83360"/>
                  </a:cubicBezTo>
                  <a:cubicBezTo>
                    <a:pt x="98797" y="92622"/>
                    <a:pt x="92622" y="104972"/>
                    <a:pt x="89535" y="117322"/>
                  </a:cubicBezTo>
                  <a:lnTo>
                    <a:pt x="3087" y="484724"/>
                  </a:lnTo>
                  <a:cubicBezTo>
                    <a:pt x="3087" y="487811"/>
                    <a:pt x="0" y="493986"/>
                    <a:pt x="0" y="500161"/>
                  </a:cubicBezTo>
                  <a:cubicBezTo>
                    <a:pt x="0" y="534123"/>
                    <a:pt x="27787" y="561910"/>
                    <a:pt x="61748" y="561910"/>
                  </a:cubicBezTo>
                  <a:cubicBezTo>
                    <a:pt x="89535" y="561910"/>
                    <a:pt x="114234" y="540298"/>
                    <a:pt x="120409" y="515598"/>
                  </a:cubicBezTo>
                  <a:lnTo>
                    <a:pt x="185245" y="246993"/>
                  </a:lnTo>
                  <a:lnTo>
                    <a:pt x="185245" y="1111469"/>
                  </a:lnTo>
                  <a:lnTo>
                    <a:pt x="308741" y="1111469"/>
                  </a:lnTo>
                  <a:lnTo>
                    <a:pt x="308741" y="555735"/>
                  </a:lnTo>
                  <a:lnTo>
                    <a:pt x="370490" y="555735"/>
                  </a:lnTo>
                  <a:lnTo>
                    <a:pt x="370490" y="1111469"/>
                  </a:lnTo>
                  <a:lnTo>
                    <a:pt x="493986" y="1111469"/>
                  </a:lnTo>
                  <a:lnTo>
                    <a:pt x="493986" y="243906"/>
                  </a:lnTo>
                  <a:lnTo>
                    <a:pt x="558822" y="512511"/>
                  </a:lnTo>
                  <a:cubicBezTo>
                    <a:pt x="564997" y="537210"/>
                    <a:pt x="589696" y="558822"/>
                    <a:pt x="617483" y="558822"/>
                  </a:cubicBezTo>
                  <a:cubicBezTo>
                    <a:pt x="651444" y="558822"/>
                    <a:pt x="679231" y="531035"/>
                    <a:pt x="679231" y="497074"/>
                  </a:cubicBezTo>
                  <a:cubicBezTo>
                    <a:pt x="679231" y="490899"/>
                    <a:pt x="676144" y="484724"/>
                    <a:pt x="676144" y="481637"/>
                  </a:cubicBezTo>
                  <a:close/>
                </a:path>
              </a:pathLst>
            </a:custGeom>
            <a:grpFill/>
            <a:ln w="1537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CE029-547C-887C-AAF4-698975D9DFD5}"/>
              </a:ext>
            </a:extLst>
          </p:cNvPr>
          <p:cNvGrpSpPr/>
          <p:nvPr/>
        </p:nvGrpSpPr>
        <p:grpSpPr>
          <a:xfrm>
            <a:off x="3835559" y="3242242"/>
            <a:ext cx="1865585" cy="1352517"/>
            <a:chOff x="4074726" y="3332795"/>
            <a:chExt cx="1865585" cy="135251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78C4B2-D35F-D420-F950-9AB3915A75ED}"/>
                </a:ext>
              </a:extLst>
            </p:cNvPr>
            <p:cNvSpPr/>
            <p:nvPr/>
          </p:nvSpPr>
          <p:spPr>
            <a:xfrm>
              <a:off x="5258631" y="3551689"/>
              <a:ext cx="69959" cy="326477"/>
            </a:xfrm>
            <a:custGeom>
              <a:avLst/>
              <a:gdLst>
                <a:gd name="connsiteX0" fmla="*/ 0 w 69959"/>
                <a:gd name="connsiteY0" fmla="*/ 0 h 326477"/>
                <a:gd name="connsiteX1" fmla="*/ 69959 w 69959"/>
                <a:gd name="connsiteY1" fmla="*/ 0 h 326477"/>
                <a:gd name="connsiteX2" fmla="*/ 69959 w 69959"/>
                <a:gd name="connsiteY2" fmla="*/ 326478 h 326477"/>
                <a:gd name="connsiteX3" fmla="*/ 0 w 69959"/>
                <a:gd name="connsiteY3" fmla="*/ 326478 h 32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59" h="326477">
                  <a:moveTo>
                    <a:pt x="0" y="0"/>
                  </a:moveTo>
                  <a:lnTo>
                    <a:pt x="69959" y="0"/>
                  </a:lnTo>
                  <a:lnTo>
                    <a:pt x="69959" y="326478"/>
                  </a:lnTo>
                  <a:lnTo>
                    <a:pt x="0" y="3264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4B22CE-8499-9A32-2E33-F5F38F5E3F1A}"/>
                </a:ext>
              </a:extLst>
            </p:cNvPr>
            <p:cNvGrpSpPr/>
            <p:nvPr/>
          </p:nvGrpSpPr>
          <p:grpSpPr>
            <a:xfrm>
              <a:off x="4074726" y="3869119"/>
              <a:ext cx="1865585" cy="816193"/>
              <a:chOff x="3530816" y="4231726"/>
              <a:chExt cx="1865585" cy="816193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AB31781-9DA3-5BE2-FA59-7FE13AA8645D}"/>
                  </a:ext>
                </a:extLst>
              </p:cNvPr>
              <p:cNvSpPr/>
              <p:nvPr/>
            </p:nvSpPr>
            <p:spPr>
              <a:xfrm>
                <a:off x="3647415" y="4581523"/>
                <a:ext cx="629635" cy="466396"/>
              </a:xfrm>
              <a:custGeom>
                <a:avLst/>
                <a:gdLst>
                  <a:gd name="connsiteX0" fmla="*/ 0 w 629635"/>
                  <a:gd name="connsiteY0" fmla="*/ 466396 h 466396"/>
                  <a:gd name="connsiteX1" fmla="*/ 93279 w 629635"/>
                  <a:gd name="connsiteY1" fmla="*/ 466396 h 466396"/>
                  <a:gd name="connsiteX2" fmla="*/ 93279 w 629635"/>
                  <a:gd name="connsiteY2" fmla="*/ 396437 h 466396"/>
                  <a:gd name="connsiteX3" fmla="*/ 536356 w 629635"/>
                  <a:gd name="connsiteY3" fmla="*/ 396437 h 466396"/>
                  <a:gd name="connsiteX4" fmla="*/ 536356 w 629635"/>
                  <a:gd name="connsiteY4" fmla="*/ 466396 h 466396"/>
                  <a:gd name="connsiteX5" fmla="*/ 629635 w 629635"/>
                  <a:gd name="connsiteY5" fmla="*/ 466396 h 466396"/>
                  <a:gd name="connsiteX6" fmla="*/ 629635 w 629635"/>
                  <a:gd name="connsiteY6" fmla="*/ 0 h 466396"/>
                  <a:gd name="connsiteX7" fmla="*/ 0 w 629635"/>
                  <a:gd name="connsiteY7" fmla="*/ 0 h 466396"/>
                  <a:gd name="connsiteX8" fmla="*/ 256518 w 629635"/>
                  <a:gd name="connsiteY8" fmla="*/ 93279 h 466396"/>
                  <a:gd name="connsiteX9" fmla="*/ 373117 w 629635"/>
                  <a:gd name="connsiteY9" fmla="*/ 93279 h 466396"/>
                  <a:gd name="connsiteX10" fmla="*/ 396437 w 629635"/>
                  <a:gd name="connsiteY10" fmla="*/ 116599 h 466396"/>
                  <a:gd name="connsiteX11" fmla="*/ 373117 w 629635"/>
                  <a:gd name="connsiteY11" fmla="*/ 139919 h 466396"/>
                  <a:gd name="connsiteX12" fmla="*/ 256518 w 629635"/>
                  <a:gd name="connsiteY12" fmla="*/ 139919 h 466396"/>
                  <a:gd name="connsiteX13" fmla="*/ 233198 w 629635"/>
                  <a:gd name="connsiteY13" fmla="*/ 116599 h 466396"/>
                  <a:gd name="connsiteX14" fmla="*/ 256518 w 629635"/>
                  <a:gd name="connsiteY14" fmla="*/ 93279 h 46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635" h="466396">
                    <a:moveTo>
                      <a:pt x="0" y="466396"/>
                    </a:moveTo>
                    <a:lnTo>
                      <a:pt x="93279" y="466396"/>
                    </a:lnTo>
                    <a:lnTo>
                      <a:pt x="93279" y="396437"/>
                    </a:lnTo>
                    <a:lnTo>
                      <a:pt x="536356" y="396437"/>
                    </a:lnTo>
                    <a:lnTo>
                      <a:pt x="536356" y="466396"/>
                    </a:lnTo>
                    <a:lnTo>
                      <a:pt x="629635" y="466396"/>
                    </a:lnTo>
                    <a:lnTo>
                      <a:pt x="629635" y="0"/>
                    </a:lnTo>
                    <a:lnTo>
                      <a:pt x="0" y="0"/>
                    </a:lnTo>
                    <a:close/>
                    <a:moveTo>
                      <a:pt x="256518" y="93279"/>
                    </a:moveTo>
                    <a:lnTo>
                      <a:pt x="373117" y="93279"/>
                    </a:lnTo>
                    <a:cubicBezTo>
                      <a:pt x="385997" y="93279"/>
                      <a:pt x="396437" y="103720"/>
                      <a:pt x="396437" y="116599"/>
                    </a:cubicBezTo>
                    <a:cubicBezTo>
                      <a:pt x="396437" y="129479"/>
                      <a:pt x="385997" y="139919"/>
                      <a:pt x="373117" y="139919"/>
                    </a:cubicBezTo>
                    <a:lnTo>
                      <a:pt x="256518" y="139919"/>
                    </a:lnTo>
                    <a:cubicBezTo>
                      <a:pt x="243639" y="139919"/>
                      <a:pt x="233198" y="129479"/>
                      <a:pt x="233198" y="116599"/>
                    </a:cubicBezTo>
                    <a:cubicBezTo>
                      <a:pt x="233198" y="103720"/>
                      <a:pt x="243639" y="93279"/>
                      <a:pt x="256518" y="93279"/>
                    </a:cubicBezTo>
                    <a:close/>
                  </a:path>
                </a:pathLst>
              </a:custGeom>
              <a:grpFill/>
              <a:ln w="23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E908757-2142-977E-A9C3-07C6B0D70B49}"/>
                  </a:ext>
                </a:extLst>
              </p:cNvPr>
              <p:cNvSpPr/>
              <p:nvPr/>
            </p:nvSpPr>
            <p:spPr>
              <a:xfrm>
                <a:off x="3530816" y="4231726"/>
                <a:ext cx="1865585" cy="816193"/>
              </a:xfrm>
              <a:custGeom>
                <a:avLst/>
                <a:gdLst>
                  <a:gd name="connsiteX0" fmla="*/ 1818946 w 1865585"/>
                  <a:gd name="connsiteY0" fmla="*/ 0 h 816193"/>
                  <a:gd name="connsiteX1" fmla="*/ 46640 w 1865585"/>
                  <a:gd name="connsiteY1" fmla="*/ 0 h 816193"/>
                  <a:gd name="connsiteX2" fmla="*/ 0 w 1865585"/>
                  <a:gd name="connsiteY2" fmla="*/ 46640 h 816193"/>
                  <a:gd name="connsiteX3" fmla="*/ 46640 w 1865585"/>
                  <a:gd name="connsiteY3" fmla="*/ 93279 h 816193"/>
                  <a:gd name="connsiteX4" fmla="*/ 116599 w 1865585"/>
                  <a:gd name="connsiteY4" fmla="*/ 93279 h 816193"/>
                  <a:gd name="connsiteX5" fmla="*/ 116599 w 1865585"/>
                  <a:gd name="connsiteY5" fmla="*/ 303158 h 816193"/>
                  <a:gd name="connsiteX6" fmla="*/ 746234 w 1865585"/>
                  <a:gd name="connsiteY6" fmla="*/ 303158 h 816193"/>
                  <a:gd name="connsiteX7" fmla="*/ 746234 w 1865585"/>
                  <a:gd name="connsiteY7" fmla="*/ 93279 h 816193"/>
                  <a:gd name="connsiteX8" fmla="*/ 1655707 w 1865585"/>
                  <a:gd name="connsiteY8" fmla="*/ 93279 h 816193"/>
                  <a:gd name="connsiteX9" fmla="*/ 1655707 w 1865585"/>
                  <a:gd name="connsiteY9" fmla="*/ 816194 h 816193"/>
                  <a:gd name="connsiteX10" fmla="*/ 1748987 w 1865585"/>
                  <a:gd name="connsiteY10" fmla="*/ 816194 h 816193"/>
                  <a:gd name="connsiteX11" fmla="*/ 1748987 w 1865585"/>
                  <a:gd name="connsiteY11" fmla="*/ 93279 h 816193"/>
                  <a:gd name="connsiteX12" fmla="*/ 1818946 w 1865585"/>
                  <a:gd name="connsiteY12" fmla="*/ 93279 h 816193"/>
                  <a:gd name="connsiteX13" fmla="*/ 1865586 w 1865585"/>
                  <a:gd name="connsiteY13" fmla="*/ 46640 h 816193"/>
                  <a:gd name="connsiteX14" fmla="*/ 1818946 w 1865585"/>
                  <a:gd name="connsiteY14" fmla="*/ 0 h 816193"/>
                  <a:gd name="connsiteX15" fmla="*/ 489716 w 1865585"/>
                  <a:gd name="connsiteY15" fmla="*/ 209878 h 816193"/>
                  <a:gd name="connsiteX16" fmla="*/ 373117 w 1865585"/>
                  <a:gd name="connsiteY16" fmla="*/ 209878 h 816193"/>
                  <a:gd name="connsiteX17" fmla="*/ 349797 w 1865585"/>
                  <a:gd name="connsiteY17" fmla="*/ 186559 h 816193"/>
                  <a:gd name="connsiteX18" fmla="*/ 373117 w 1865585"/>
                  <a:gd name="connsiteY18" fmla="*/ 163239 h 816193"/>
                  <a:gd name="connsiteX19" fmla="*/ 489716 w 1865585"/>
                  <a:gd name="connsiteY19" fmla="*/ 163239 h 816193"/>
                  <a:gd name="connsiteX20" fmla="*/ 513036 w 1865585"/>
                  <a:gd name="connsiteY20" fmla="*/ 186559 h 816193"/>
                  <a:gd name="connsiteX21" fmla="*/ 489716 w 1865585"/>
                  <a:gd name="connsiteY21" fmla="*/ 209878 h 81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65585" h="816193">
                    <a:moveTo>
                      <a:pt x="1818946" y="0"/>
                    </a:moveTo>
                    <a:lnTo>
                      <a:pt x="46640" y="0"/>
                    </a:lnTo>
                    <a:cubicBezTo>
                      <a:pt x="20881" y="0"/>
                      <a:pt x="0" y="20881"/>
                      <a:pt x="0" y="46640"/>
                    </a:cubicBezTo>
                    <a:cubicBezTo>
                      <a:pt x="0" y="72399"/>
                      <a:pt x="20881" y="93279"/>
                      <a:pt x="46640" y="93279"/>
                    </a:cubicBezTo>
                    <a:lnTo>
                      <a:pt x="116599" y="93279"/>
                    </a:lnTo>
                    <a:lnTo>
                      <a:pt x="116599" y="303158"/>
                    </a:lnTo>
                    <a:lnTo>
                      <a:pt x="746234" y="303158"/>
                    </a:lnTo>
                    <a:lnTo>
                      <a:pt x="746234" y="93279"/>
                    </a:lnTo>
                    <a:lnTo>
                      <a:pt x="1655707" y="93279"/>
                    </a:lnTo>
                    <a:lnTo>
                      <a:pt x="1655707" y="816194"/>
                    </a:lnTo>
                    <a:lnTo>
                      <a:pt x="1748987" y="816194"/>
                    </a:lnTo>
                    <a:lnTo>
                      <a:pt x="1748987" y="93279"/>
                    </a:lnTo>
                    <a:lnTo>
                      <a:pt x="1818946" y="93279"/>
                    </a:lnTo>
                    <a:cubicBezTo>
                      <a:pt x="1844705" y="93279"/>
                      <a:pt x="1865586" y="72399"/>
                      <a:pt x="1865586" y="46640"/>
                    </a:cubicBezTo>
                    <a:cubicBezTo>
                      <a:pt x="1865586" y="20881"/>
                      <a:pt x="1844705" y="0"/>
                      <a:pt x="1818946" y="0"/>
                    </a:cubicBezTo>
                    <a:close/>
                    <a:moveTo>
                      <a:pt x="489716" y="209878"/>
                    </a:moveTo>
                    <a:lnTo>
                      <a:pt x="373117" y="209878"/>
                    </a:lnTo>
                    <a:cubicBezTo>
                      <a:pt x="360238" y="209878"/>
                      <a:pt x="349797" y="199438"/>
                      <a:pt x="349797" y="186559"/>
                    </a:cubicBezTo>
                    <a:cubicBezTo>
                      <a:pt x="349797" y="173679"/>
                      <a:pt x="360238" y="163239"/>
                      <a:pt x="373117" y="163239"/>
                    </a:cubicBezTo>
                    <a:lnTo>
                      <a:pt x="489716" y="163239"/>
                    </a:lnTo>
                    <a:cubicBezTo>
                      <a:pt x="502596" y="163239"/>
                      <a:pt x="513036" y="173679"/>
                      <a:pt x="513036" y="186559"/>
                    </a:cubicBezTo>
                    <a:cubicBezTo>
                      <a:pt x="513036" y="199438"/>
                      <a:pt x="502596" y="209878"/>
                      <a:pt x="489716" y="209878"/>
                    </a:cubicBezTo>
                    <a:close/>
                  </a:path>
                </a:pathLst>
              </a:custGeom>
              <a:grpFill/>
              <a:ln w="23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F183EA9-90BB-9A93-1552-5CD699DA3C4B}"/>
                </a:ext>
              </a:extLst>
            </p:cNvPr>
            <p:cNvGrpSpPr/>
            <p:nvPr/>
          </p:nvGrpSpPr>
          <p:grpSpPr>
            <a:xfrm>
              <a:off x="4242298" y="3332795"/>
              <a:ext cx="534023" cy="536324"/>
              <a:chOff x="3833974" y="3648762"/>
              <a:chExt cx="534023" cy="536324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312E245-9028-5161-E3B5-3C915D38B65C}"/>
                  </a:ext>
                </a:extLst>
              </p:cNvPr>
              <p:cNvSpPr/>
              <p:nvPr/>
            </p:nvSpPr>
            <p:spPr>
              <a:xfrm>
                <a:off x="3833974" y="3648762"/>
                <a:ext cx="534023" cy="536324"/>
              </a:xfrm>
              <a:custGeom>
                <a:avLst/>
                <a:gdLst>
                  <a:gd name="connsiteX0" fmla="*/ 163239 w 534023"/>
                  <a:gd name="connsiteY0" fmla="*/ 443045 h 536324"/>
                  <a:gd name="connsiteX1" fmla="*/ 152931 w 534023"/>
                  <a:gd name="connsiteY1" fmla="*/ 443045 h 536324"/>
                  <a:gd name="connsiteX2" fmla="*/ 152931 w 534023"/>
                  <a:gd name="connsiteY2" fmla="*/ 233750 h 536324"/>
                  <a:gd name="connsiteX3" fmla="*/ 239961 w 534023"/>
                  <a:gd name="connsiteY3" fmla="*/ 146720 h 536324"/>
                  <a:gd name="connsiteX4" fmla="*/ 281004 w 534023"/>
                  <a:gd name="connsiteY4" fmla="*/ 146720 h 536324"/>
                  <a:gd name="connsiteX5" fmla="*/ 300383 w 534023"/>
                  <a:gd name="connsiteY5" fmla="*/ 166099 h 536324"/>
                  <a:gd name="connsiteX6" fmla="*/ 336132 w 534023"/>
                  <a:gd name="connsiteY6" fmla="*/ 300794 h 536324"/>
                  <a:gd name="connsiteX7" fmla="*/ 534024 w 534023"/>
                  <a:gd name="connsiteY7" fmla="*/ 102902 h 536324"/>
                  <a:gd name="connsiteX8" fmla="*/ 399352 w 534023"/>
                  <a:gd name="connsiteY8" fmla="*/ 67153 h 536324"/>
                  <a:gd name="connsiteX9" fmla="*/ 352712 w 534023"/>
                  <a:gd name="connsiteY9" fmla="*/ 20513 h 536324"/>
                  <a:gd name="connsiteX10" fmla="*/ 254007 w 534023"/>
                  <a:gd name="connsiteY10" fmla="*/ 20373 h 536324"/>
                  <a:gd name="connsiteX11" fmla="*/ 240427 w 534023"/>
                  <a:gd name="connsiteY11" fmla="*/ 100127 h 536324"/>
                  <a:gd name="connsiteX12" fmla="*/ 239961 w 534023"/>
                  <a:gd name="connsiteY12" fmla="*/ 100127 h 536324"/>
                  <a:gd name="connsiteX13" fmla="*/ 106292 w 534023"/>
                  <a:gd name="connsiteY13" fmla="*/ 233796 h 536324"/>
                  <a:gd name="connsiteX14" fmla="*/ 106292 w 534023"/>
                  <a:gd name="connsiteY14" fmla="*/ 443045 h 536324"/>
                  <a:gd name="connsiteX15" fmla="*/ 93279 w 534023"/>
                  <a:gd name="connsiteY15" fmla="*/ 443045 h 536324"/>
                  <a:gd name="connsiteX16" fmla="*/ 0 w 534023"/>
                  <a:gd name="connsiteY16" fmla="*/ 536324 h 536324"/>
                  <a:gd name="connsiteX17" fmla="*/ 256518 w 534023"/>
                  <a:gd name="connsiteY17" fmla="*/ 536324 h 536324"/>
                  <a:gd name="connsiteX18" fmla="*/ 163239 w 534023"/>
                  <a:gd name="connsiteY18" fmla="*/ 443045 h 53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023" h="536324">
                    <a:moveTo>
                      <a:pt x="163239" y="443045"/>
                    </a:moveTo>
                    <a:lnTo>
                      <a:pt x="152931" y="443045"/>
                    </a:lnTo>
                    <a:lnTo>
                      <a:pt x="152931" y="233750"/>
                    </a:lnTo>
                    <a:cubicBezTo>
                      <a:pt x="152983" y="185706"/>
                      <a:pt x="191917" y="146771"/>
                      <a:pt x="239961" y="146720"/>
                    </a:cubicBezTo>
                    <a:lnTo>
                      <a:pt x="281004" y="146720"/>
                    </a:lnTo>
                    <a:lnTo>
                      <a:pt x="300383" y="166099"/>
                    </a:lnTo>
                    <a:cubicBezTo>
                      <a:pt x="287382" y="214159"/>
                      <a:pt x="301010" y="265504"/>
                      <a:pt x="336132" y="300794"/>
                    </a:cubicBezTo>
                    <a:lnTo>
                      <a:pt x="534024" y="102902"/>
                    </a:lnTo>
                    <a:cubicBezTo>
                      <a:pt x="498739" y="67789"/>
                      <a:pt x="447405" y="54161"/>
                      <a:pt x="399352" y="67153"/>
                    </a:cubicBezTo>
                    <a:lnTo>
                      <a:pt x="352712" y="20513"/>
                    </a:lnTo>
                    <a:cubicBezTo>
                      <a:pt x="325493" y="-6783"/>
                      <a:pt x="281302" y="-6846"/>
                      <a:pt x="254007" y="20373"/>
                    </a:cubicBezTo>
                    <a:cubicBezTo>
                      <a:pt x="232963" y="41356"/>
                      <a:pt x="227513" y="73363"/>
                      <a:pt x="240427" y="100127"/>
                    </a:cubicBezTo>
                    <a:lnTo>
                      <a:pt x="239961" y="100127"/>
                    </a:lnTo>
                    <a:cubicBezTo>
                      <a:pt x="166170" y="100204"/>
                      <a:pt x="106369" y="160005"/>
                      <a:pt x="106292" y="233796"/>
                    </a:cubicBezTo>
                    <a:lnTo>
                      <a:pt x="106292" y="443045"/>
                    </a:lnTo>
                    <a:lnTo>
                      <a:pt x="93279" y="443045"/>
                    </a:lnTo>
                    <a:cubicBezTo>
                      <a:pt x="41763" y="443045"/>
                      <a:pt x="0" y="484808"/>
                      <a:pt x="0" y="536324"/>
                    </a:cubicBezTo>
                    <a:lnTo>
                      <a:pt x="256518" y="536324"/>
                    </a:lnTo>
                    <a:cubicBezTo>
                      <a:pt x="256518" y="484808"/>
                      <a:pt x="214755" y="443045"/>
                      <a:pt x="163239" y="443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D0EB378-61C0-4DDB-1805-C1E72E3DE0C6}"/>
                  </a:ext>
                </a:extLst>
              </p:cNvPr>
              <p:cNvSpPr/>
              <p:nvPr/>
            </p:nvSpPr>
            <p:spPr>
              <a:xfrm>
                <a:off x="4252565" y="3834123"/>
                <a:ext cx="79604" cy="79604"/>
              </a:xfrm>
              <a:custGeom>
                <a:avLst/>
                <a:gdLst>
                  <a:gd name="connsiteX0" fmla="*/ 65948 w 79604"/>
                  <a:gd name="connsiteY0" fmla="*/ 65948 h 79604"/>
                  <a:gd name="connsiteX1" fmla="*/ 65948 w 79604"/>
                  <a:gd name="connsiteY1" fmla="*/ 0 h 79604"/>
                  <a:gd name="connsiteX2" fmla="*/ 0 w 79604"/>
                  <a:gd name="connsiteY2" fmla="*/ 65948 h 79604"/>
                  <a:gd name="connsiteX3" fmla="*/ 65948 w 79604"/>
                  <a:gd name="connsiteY3" fmla="*/ 65948 h 7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04" h="79604">
                    <a:moveTo>
                      <a:pt x="65948" y="65948"/>
                    </a:moveTo>
                    <a:cubicBezTo>
                      <a:pt x="84157" y="47736"/>
                      <a:pt x="84157" y="18213"/>
                      <a:pt x="65948" y="0"/>
                    </a:cubicBezTo>
                    <a:lnTo>
                      <a:pt x="0" y="65948"/>
                    </a:lnTo>
                    <a:cubicBezTo>
                      <a:pt x="18213" y="84157"/>
                      <a:pt x="47736" y="84157"/>
                      <a:pt x="65948" y="659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FFB514-BE05-FED5-FFB7-D101751AB2C0}"/>
                </a:ext>
              </a:extLst>
            </p:cNvPr>
            <p:cNvSpPr/>
            <p:nvPr/>
          </p:nvSpPr>
          <p:spPr>
            <a:xfrm>
              <a:off x="5678388" y="3621648"/>
              <a:ext cx="139918" cy="186558"/>
            </a:xfrm>
            <a:custGeom>
              <a:avLst/>
              <a:gdLst>
                <a:gd name="connsiteX0" fmla="*/ 0 w 139918"/>
                <a:gd name="connsiteY0" fmla="*/ 0 h 186558"/>
                <a:gd name="connsiteX1" fmla="*/ 139919 w 139918"/>
                <a:gd name="connsiteY1" fmla="*/ 0 h 186558"/>
                <a:gd name="connsiteX2" fmla="*/ 139919 w 139918"/>
                <a:gd name="connsiteY2" fmla="*/ 186559 h 186558"/>
                <a:gd name="connsiteX3" fmla="*/ 0 w 139918"/>
                <a:gd name="connsiteY3" fmla="*/ 186559 h 18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918" h="186558">
                  <a:moveTo>
                    <a:pt x="0" y="0"/>
                  </a:moveTo>
                  <a:lnTo>
                    <a:pt x="139919" y="0"/>
                  </a:lnTo>
                  <a:lnTo>
                    <a:pt x="139919" y="186559"/>
                  </a:lnTo>
                  <a:lnTo>
                    <a:pt x="0" y="186559"/>
                  </a:lnTo>
                  <a:close/>
                </a:path>
              </a:pathLst>
            </a:custGeom>
            <a:solidFill>
              <a:srgbClr val="FF0000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9A4DE7-8591-9F61-C868-9238B6D9AECD}"/>
                </a:ext>
              </a:extLst>
            </p:cNvPr>
            <p:cNvSpPr/>
            <p:nvPr/>
          </p:nvSpPr>
          <p:spPr>
            <a:xfrm>
              <a:off x="5678388" y="3831527"/>
              <a:ext cx="139918" cy="46639"/>
            </a:xfrm>
            <a:custGeom>
              <a:avLst/>
              <a:gdLst>
                <a:gd name="connsiteX0" fmla="*/ 0 w 139918"/>
                <a:gd name="connsiteY0" fmla="*/ 0 h 46639"/>
                <a:gd name="connsiteX1" fmla="*/ 139919 w 139918"/>
                <a:gd name="connsiteY1" fmla="*/ 0 h 46639"/>
                <a:gd name="connsiteX2" fmla="*/ 139919 w 139918"/>
                <a:gd name="connsiteY2" fmla="*/ 46640 h 46639"/>
                <a:gd name="connsiteX3" fmla="*/ 0 w 139918"/>
                <a:gd name="connsiteY3" fmla="*/ 46640 h 4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918" h="46639">
                  <a:moveTo>
                    <a:pt x="0" y="0"/>
                  </a:moveTo>
                  <a:lnTo>
                    <a:pt x="139919" y="0"/>
                  </a:lnTo>
                  <a:lnTo>
                    <a:pt x="139919" y="46640"/>
                  </a:lnTo>
                  <a:lnTo>
                    <a:pt x="0" y="46640"/>
                  </a:lnTo>
                  <a:close/>
                </a:path>
              </a:pathLst>
            </a:custGeom>
            <a:solidFill>
              <a:srgbClr val="FF0000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3F4644-13E4-7A31-A9CC-8A3AD0784DA2}"/>
                </a:ext>
              </a:extLst>
            </p:cNvPr>
            <p:cNvSpPr/>
            <p:nvPr/>
          </p:nvSpPr>
          <p:spPr>
            <a:xfrm>
              <a:off x="5678388" y="3551689"/>
              <a:ext cx="139918" cy="46639"/>
            </a:xfrm>
            <a:custGeom>
              <a:avLst/>
              <a:gdLst>
                <a:gd name="connsiteX0" fmla="*/ 0 w 139918"/>
                <a:gd name="connsiteY0" fmla="*/ 0 h 46639"/>
                <a:gd name="connsiteX1" fmla="*/ 139919 w 139918"/>
                <a:gd name="connsiteY1" fmla="*/ 0 h 46639"/>
                <a:gd name="connsiteX2" fmla="*/ 139919 w 139918"/>
                <a:gd name="connsiteY2" fmla="*/ 46640 h 46639"/>
                <a:gd name="connsiteX3" fmla="*/ 0 w 139918"/>
                <a:gd name="connsiteY3" fmla="*/ 46640 h 4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918" h="46639">
                  <a:moveTo>
                    <a:pt x="0" y="0"/>
                  </a:moveTo>
                  <a:lnTo>
                    <a:pt x="139919" y="0"/>
                  </a:lnTo>
                  <a:lnTo>
                    <a:pt x="139919" y="46640"/>
                  </a:lnTo>
                  <a:lnTo>
                    <a:pt x="0" y="46640"/>
                  </a:lnTo>
                  <a:close/>
                </a:path>
              </a:pathLst>
            </a:custGeom>
            <a:solidFill>
              <a:srgbClr val="FF0000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755920-FD93-4E3F-B8A1-61C02409FF65}"/>
                </a:ext>
              </a:extLst>
            </p:cNvPr>
            <p:cNvSpPr/>
            <p:nvPr/>
          </p:nvSpPr>
          <p:spPr>
            <a:xfrm>
              <a:off x="5375230" y="3505049"/>
              <a:ext cx="93279" cy="373117"/>
            </a:xfrm>
            <a:custGeom>
              <a:avLst/>
              <a:gdLst>
                <a:gd name="connsiteX0" fmla="*/ 93279 w 93279"/>
                <a:gd name="connsiteY0" fmla="*/ 0 h 373117"/>
                <a:gd name="connsiteX1" fmla="*/ 0 w 93279"/>
                <a:gd name="connsiteY1" fmla="*/ 0 h 373117"/>
                <a:gd name="connsiteX2" fmla="*/ 0 w 93279"/>
                <a:gd name="connsiteY2" fmla="*/ 373117 h 373117"/>
                <a:gd name="connsiteX3" fmla="*/ 93279 w 93279"/>
                <a:gd name="connsiteY3" fmla="*/ 373117 h 373117"/>
                <a:gd name="connsiteX4" fmla="*/ 69959 w 93279"/>
                <a:gd name="connsiteY4" fmla="*/ 93279 h 373117"/>
                <a:gd name="connsiteX5" fmla="*/ 23320 w 93279"/>
                <a:gd name="connsiteY5" fmla="*/ 93279 h 373117"/>
                <a:gd name="connsiteX6" fmla="*/ 23320 w 93279"/>
                <a:gd name="connsiteY6" fmla="*/ 46640 h 373117"/>
                <a:gd name="connsiteX7" fmla="*/ 69959 w 93279"/>
                <a:gd name="connsiteY7" fmla="*/ 46640 h 37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79" h="373117">
                  <a:moveTo>
                    <a:pt x="93279" y="0"/>
                  </a:moveTo>
                  <a:lnTo>
                    <a:pt x="0" y="0"/>
                  </a:lnTo>
                  <a:lnTo>
                    <a:pt x="0" y="373117"/>
                  </a:lnTo>
                  <a:lnTo>
                    <a:pt x="93279" y="373117"/>
                  </a:lnTo>
                  <a:close/>
                  <a:moveTo>
                    <a:pt x="69959" y="93279"/>
                  </a:moveTo>
                  <a:lnTo>
                    <a:pt x="23320" y="93279"/>
                  </a:lnTo>
                  <a:lnTo>
                    <a:pt x="23320" y="46640"/>
                  </a:lnTo>
                  <a:lnTo>
                    <a:pt x="69959" y="466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3EF00A-41BA-F131-3AE2-3A4796285AAE}"/>
                </a:ext>
              </a:extLst>
            </p:cNvPr>
            <p:cNvSpPr/>
            <p:nvPr/>
          </p:nvSpPr>
          <p:spPr>
            <a:xfrm>
              <a:off x="5515149" y="3598328"/>
              <a:ext cx="116599" cy="279837"/>
            </a:xfrm>
            <a:custGeom>
              <a:avLst/>
              <a:gdLst>
                <a:gd name="connsiteX0" fmla="*/ 116599 w 116599"/>
                <a:gd name="connsiteY0" fmla="*/ 0 h 279837"/>
                <a:gd name="connsiteX1" fmla="*/ 0 w 116599"/>
                <a:gd name="connsiteY1" fmla="*/ 0 h 279837"/>
                <a:gd name="connsiteX2" fmla="*/ 0 w 116599"/>
                <a:gd name="connsiteY2" fmla="*/ 279838 h 279837"/>
                <a:gd name="connsiteX3" fmla="*/ 116599 w 116599"/>
                <a:gd name="connsiteY3" fmla="*/ 279838 h 279837"/>
                <a:gd name="connsiteX4" fmla="*/ 58300 w 116599"/>
                <a:gd name="connsiteY4" fmla="*/ 233198 h 279837"/>
                <a:gd name="connsiteX5" fmla="*/ 46640 w 116599"/>
                <a:gd name="connsiteY5" fmla="*/ 221538 h 279837"/>
                <a:gd name="connsiteX6" fmla="*/ 58300 w 116599"/>
                <a:gd name="connsiteY6" fmla="*/ 209878 h 279837"/>
                <a:gd name="connsiteX7" fmla="*/ 69959 w 116599"/>
                <a:gd name="connsiteY7" fmla="*/ 221538 h 279837"/>
                <a:gd name="connsiteX8" fmla="*/ 58300 w 116599"/>
                <a:gd name="connsiteY8" fmla="*/ 233198 h 279837"/>
                <a:gd name="connsiteX9" fmla="*/ 58300 w 116599"/>
                <a:gd name="connsiteY9" fmla="*/ 69959 h 279837"/>
                <a:gd name="connsiteX10" fmla="*/ 46640 w 116599"/>
                <a:gd name="connsiteY10" fmla="*/ 58300 h 279837"/>
                <a:gd name="connsiteX11" fmla="*/ 58300 w 116599"/>
                <a:gd name="connsiteY11" fmla="*/ 46640 h 279837"/>
                <a:gd name="connsiteX12" fmla="*/ 69959 w 116599"/>
                <a:gd name="connsiteY12" fmla="*/ 58300 h 279837"/>
                <a:gd name="connsiteX13" fmla="*/ 58300 w 116599"/>
                <a:gd name="connsiteY13" fmla="*/ 69959 h 27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599" h="279837">
                  <a:moveTo>
                    <a:pt x="116599" y="0"/>
                  </a:moveTo>
                  <a:lnTo>
                    <a:pt x="0" y="0"/>
                  </a:lnTo>
                  <a:lnTo>
                    <a:pt x="0" y="279838"/>
                  </a:lnTo>
                  <a:lnTo>
                    <a:pt x="116599" y="279838"/>
                  </a:lnTo>
                  <a:close/>
                  <a:moveTo>
                    <a:pt x="58300" y="233198"/>
                  </a:moveTo>
                  <a:cubicBezTo>
                    <a:pt x="51861" y="233198"/>
                    <a:pt x="46640" y="227977"/>
                    <a:pt x="46640" y="221538"/>
                  </a:cubicBezTo>
                  <a:cubicBezTo>
                    <a:pt x="46640" y="215100"/>
                    <a:pt x="51861" y="209878"/>
                    <a:pt x="58300" y="209878"/>
                  </a:cubicBezTo>
                  <a:cubicBezTo>
                    <a:pt x="64738" y="209878"/>
                    <a:pt x="69959" y="215100"/>
                    <a:pt x="69959" y="221538"/>
                  </a:cubicBezTo>
                  <a:cubicBezTo>
                    <a:pt x="69959" y="227977"/>
                    <a:pt x="64738" y="233198"/>
                    <a:pt x="58300" y="233198"/>
                  </a:cubicBezTo>
                  <a:close/>
                  <a:moveTo>
                    <a:pt x="58300" y="69959"/>
                  </a:moveTo>
                  <a:cubicBezTo>
                    <a:pt x="51861" y="69959"/>
                    <a:pt x="46640" y="64738"/>
                    <a:pt x="46640" y="58300"/>
                  </a:cubicBezTo>
                  <a:cubicBezTo>
                    <a:pt x="46640" y="51861"/>
                    <a:pt x="51861" y="46640"/>
                    <a:pt x="58300" y="46640"/>
                  </a:cubicBezTo>
                  <a:cubicBezTo>
                    <a:pt x="64738" y="46640"/>
                    <a:pt x="69959" y="51861"/>
                    <a:pt x="69959" y="58300"/>
                  </a:cubicBezTo>
                  <a:cubicBezTo>
                    <a:pt x="69959" y="64738"/>
                    <a:pt x="64738" y="69959"/>
                    <a:pt x="58300" y="69959"/>
                  </a:cubicBezTo>
                  <a:close/>
                </a:path>
              </a:pathLst>
            </a:custGeom>
            <a:solidFill>
              <a:schemeClr val="tx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38" name="Graphic 37" descr="Life jacket with solid fill">
            <a:extLst>
              <a:ext uri="{FF2B5EF4-FFF2-40B4-BE49-F238E27FC236}">
                <a16:creationId xmlns:a16="http://schemas.microsoft.com/office/drawing/2014/main" id="{CF7D42D1-EEF8-0F49-0B37-2FA0E3C6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9215" y="3159471"/>
            <a:ext cx="740451" cy="9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6FFCC9-5D13-9490-F566-1F5E2DD72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026" y="526493"/>
            <a:ext cx="4765947" cy="6036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FA696-89F6-E1F6-D981-522D058628B2}"/>
              </a:ext>
            </a:extLst>
          </p:cNvPr>
          <p:cNvSpPr/>
          <p:nvPr/>
        </p:nvSpPr>
        <p:spPr>
          <a:xfrm>
            <a:off x="3768902" y="4851229"/>
            <a:ext cx="4654193" cy="873303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5873-2435-C548-B4FA-36966E9ACB1A}"/>
              </a:ext>
            </a:extLst>
          </p:cNvPr>
          <p:cNvSpPr txBox="1"/>
          <p:nvPr/>
        </p:nvSpPr>
        <p:spPr>
          <a:xfrm>
            <a:off x="4331670" y="4687715"/>
            <a:ext cx="3575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ERP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MAINTENANCE</a:t>
            </a:r>
            <a:endParaRPr lang="en-ID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5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poster with icons&#10;&#10;Description automatically generated">
            <a:extLst>
              <a:ext uri="{FF2B5EF4-FFF2-40B4-BE49-F238E27FC236}">
                <a16:creationId xmlns:a16="http://schemas.microsoft.com/office/drawing/2014/main" id="{C76FFCC9-5D13-9490-F566-1F5E2DD72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5" y="526493"/>
            <a:ext cx="4765949" cy="6036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FA696-89F6-E1F6-D981-522D058628B2}"/>
              </a:ext>
            </a:extLst>
          </p:cNvPr>
          <p:cNvSpPr/>
          <p:nvPr/>
        </p:nvSpPr>
        <p:spPr>
          <a:xfrm>
            <a:off x="3768902" y="4851229"/>
            <a:ext cx="4654193" cy="873303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5873-2435-C548-B4FA-36966E9ACB1A}"/>
              </a:ext>
            </a:extLst>
          </p:cNvPr>
          <p:cNvSpPr txBox="1"/>
          <p:nvPr/>
        </p:nvSpPr>
        <p:spPr>
          <a:xfrm>
            <a:off x="4097635" y="4687715"/>
            <a:ext cx="40430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ERP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CUSTOMIZATION</a:t>
            </a:r>
            <a:endParaRPr lang="en-ID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ED3AB-9194-9C04-746A-311CC6B32CBF}"/>
              </a:ext>
            </a:extLst>
          </p:cNvPr>
          <p:cNvSpPr/>
          <p:nvPr/>
        </p:nvSpPr>
        <p:spPr>
          <a:xfrm>
            <a:off x="3773451" y="599440"/>
            <a:ext cx="4654193" cy="332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F5A106FD-CFB8-AB4D-0412-CDD4A692E58F}"/>
              </a:ext>
            </a:extLst>
          </p:cNvPr>
          <p:cNvSpPr/>
          <p:nvPr/>
        </p:nvSpPr>
        <p:spPr>
          <a:xfrm>
            <a:off x="4373512" y="1077744"/>
            <a:ext cx="1080000" cy="1080000"/>
          </a:xfrm>
          <a:prstGeom prst="blockArc">
            <a:avLst>
              <a:gd name="adj1" fmla="val 3398259"/>
              <a:gd name="adj2" fmla="val 13008937"/>
              <a:gd name="adj3" fmla="val 1201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7A2335FE-841D-AB75-A75C-EC7FD45A8225}"/>
              </a:ext>
            </a:extLst>
          </p:cNvPr>
          <p:cNvSpPr/>
          <p:nvPr/>
        </p:nvSpPr>
        <p:spPr>
          <a:xfrm>
            <a:off x="4283512" y="987744"/>
            <a:ext cx="1260000" cy="1260000"/>
          </a:xfrm>
          <a:prstGeom prst="blockArc">
            <a:avLst>
              <a:gd name="adj1" fmla="val 12771308"/>
              <a:gd name="adj2" fmla="val 16516196"/>
              <a:gd name="adj3" fmla="val 2168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354A8190-A4CF-9082-489B-86FBD95FA596}"/>
              </a:ext>
            </a:extLst>
          </p:cNvPr>
          <p:cNvSpPr/>
          <p:nvPr/>
        </p:nvSpPr>
        <p:spPr>
          <a:xfrm>
            <a:off x="4193512" y="969956"/>
            <a:ext cx="1440000" cy="1440000"/>
          </a:xfrm>
          <a:prstGeom prst="blockArc">
            <a:avLst>
              <a:gd name="adj1" fmla="val 16277189"/>
              <a:gd name="adj2" fmla="val 2026830"/>
              <a:gd name="adj3" fmla="val 2527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AABB39-525C-055D-E9F1-1A886550CB74}"/>
              </a:ext>
            </a:extLst>
          </p:cNvPr>
          <p:cNvSpPr/>
          <p:nvPr/>
        </p:nvSpPr>
        <p:spPr>
          <a:xfrm>
            <a:off x="5788397" y="987744"/>
            <a:ext cx="19188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540224-DD3D-2127-2DC8-91B172AC0E92}"/>
              </a:ext>
            </a:extLst>
          </p:cNvPr>
          <p:cNvSpPr/>
          <p:nvPr/>
        </p:nvSpPr>
        <p:spPr>
          <a:xfrm>
            <a:off x="6116048" y="1589749"/>
            <a:ext cx="186813" cy="5195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5602A4-F126-E9E1-5F65-AFC8706F8ABC}"/>
              </a:ext>
            </a:extLst>
          </p:cNvPr>
          <p:cNvSpPr/>
          <p:nvPr/>
        </p:nvSpPr>
        <p:spPr>
          <a:xfrm>
            <a:off x="6380303" y="1756897"/>
            <a:ext cx="186813" cy="352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B4C341-355B-0423-3569-57E7420D638E}"/>
              </a:ext>
            </a:extLst>
          </p:cNvPr>
          <p:cNvSpPr/>
          <p:nvPr/>
        </p:nvSpPr>
        <p:spPr>
          <a:xfrm>
            <a:off x="6634724" y="1385425"/>
            <a:ext cx="186813" cy="7429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A22C4-A443-E36F-B0E7-415FCC45109B}"/>
              </a:ext>
            </a:extLst>
          </p:cNvPr>
          <p:cNvSpPr/>
          <p:nvPr/>
        </p:nvSpPr>
        <p:spPr>
          <a:xfrm>
            <a:off x="6915061" y="1214302"/>
            <a:ext cx="186813" cy="9064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3" name="Picture 52" descr="A blue and purple mountains&#10;&#10;Description automatically generated with medium confidence">
            <a:extLst>
              <a:ext uri="{FF2B5EF4-FFF2-40B4-BE49-F238E27FC236}">
                <a16:creationId xmlns:a16="http://schemas.microsoft.com/office/drawing/2014/main" id="{F5E8DFDE-2284-60CD-0138-034C463E4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4" y="2410516"/>
            <a:ext cx="3238434" cy="12326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5EF4BA8-16EA-AABB-B4D7-411B63975F43}"/>
              </a:ext>
            </a:extLst>
          </p:cNvPr>
          <p:cNvSpPr/>
          <p:nvPr/>
        </p:nvSpPr>
        <p:spPr>
          <a:xfrm>
            <a:off x="7179316" y="1513410"/>
            <a:ext cx="186813" cy="608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CE397DD-6AF7-139D-DAA5-ECD3937D6A9F}"/>
              </a:ext>
            </a:extLst>
          </p:cNvPr>
          <p:cNvCxnSpPr>
            <a:cxnSpLocks/>
          </p:cNvCxnSpPr>
          <p:nvPr/>
        </p:nvCxnSpPr>
        <p:spPr>
          <a:xfrm>
            <a:off x="6035711" y="1284374"/>
            <a:ext cx="1467324" cy="843995"/>
          </a:xfrm>
          <a:prstGeom prst="bentConnector3">
            <a:avLst>
              <a:gd name="adj1" fmla="val -92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F76163-474B-C4A2-667D-E5309397891A}"/>
              </a:ext>
            </a:extLst>
          </p:cNvPr>
          <p:cNvCxnSpPr/>
          <p:nvPr/>
        </p:nvCxnSpPr>
        <p:spPr>
          <a:xfrm>
            <a:off x="4454013" y="2409956"/>
            <a:ext cx="0" cy="1247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C0532B-87B2-A252-7367-92ED9B46AFF0}"/>
              </a:ext>
            </a:extLst>
          </p:cNvPr>
          <p:cNvCxnSpPr/>
          <p:nvPr/>
        </p:nvCxnSpPr>
        <p:spPr>
          <a:xfrm>
            <a:off x="7692449" y="2409956"/>
            <a:ext cx="0" cy="1247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75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1.11111E-6 L 0.26563 -1.85185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16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1.11111E-6 L -0.26563 -1.11111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poster with icons&#10;&#10;Description automatically generated">
            <a:extLst>
              <a:ext uri="{FF2B5EF4-FFF2-40B4-BE49-F238E27FC236}">
                <a16:creationId xmlns:a16="http://schemas.microsoft.com/office/drawing/2014/main" id="{C76FFCC9-5D13-9490-F566-1F5E2DD72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5" y="526493"/>
            <a:ext cx="4765949" cy="6036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FA696-89F6-E1F6-D981-522D058628B2}"/>
              </a:ext>
            </a:extLst>
          </p:cNvPr>
          <p:cNvSpPr/>
          <p:nvPr/>
        </p:nvSpPr>
        <p:spPr>
          <a:xfrm>
            <a:off x="3768902" y="4851229"/>
            <a:ext cx="4654193" cy="873303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5873-2435-C548-B4FA-36966E9ACB1A}"/>
              </a:ext>
            </a:extLst>
          </p:cNvPr>
          <p:cNvSpPr txBox="1"/>
          <p:nvPr/>
        </p:nvSpPr>
        <p:spPr>
          <a:xfrm>
            <a:off x="4466327" y="4687715"/>
            <a:ext cx="3305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INTEGRATION</a:t>
            </a:r>
            <a:endParaRPr lang="en-ID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ED3AB-9194-9C04-746A-311CC6B32CBF}"/>
              </a:ext>
            </a:extLst>
          </p:cNvPr>
          <p:cNvSpPr/>
          <p:nvPr/>
        </p:nvSpPr>
        <p:spPr>
          <a:xfrm>
            <a:off x="3773451" y="599440"/>
            <a:ext cx="4654193" cy="332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3" descr="A computer monitor with a blue screen&#10;&#10;Description automatically generated">
            <a:extLst>
              <a:ext uri="{FF2B5EF4-FFF2-40B4-BE49-F238E27FC236}">
                <a16:creationId xmlns:a16="http://schemas.microsoft.com/office/drawing/2014/main" id="{9F5ABE41-47E4-7AF7-AD5B-499C9B6EC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45" y="1510405"/>
            <a:ext cx="1832675" cy="1832675"/>
          </a:xfrm>
          <a:prstGeom prst="rect">
            <a:avLst/>
          </a:prstGeom>
        </p:spPr>
      </p:pic>
      <p:pic>
        <p:nvPicPr>
          <p:cNvPr id="15" name="Picture 1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B81592DB-7BC5-198E-2CFC-3B4020A343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43" y="1844298"/>
            <a:ext cx="779163" cy="779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266FEC-1433-C4FC-12C4-05F9D2DF5670}"/>
              </a:ext>
            </a:extLst>
          </p:cNvPr>
          <p:cNvSpPr txBox="1"/>
          <p:nvPr/>
        </p:nvSpPr>
        <p:spPr>
          <a:xfrm>
            <a:off x="5778282" y="2055670"/>
            <a:ext cx="754253" cy="369332"/>
          </a:xfrm>
          <a:prstGeom prst="rect">
            <a:avLst/>
          </a:prstGeom>
          <a:solidFill>
            <a:srgbClr val="BCBCBC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API</a:t>
            </a:r>
            <a:endParaRPr lang="en-ID" b="1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47EC39F-3D00-7D8A-30AE-3452C14DE34E}"/>
              </a:ext>
            </a:extLst>
          </p:cNvPr>
          <p:cNvCxnSpPr>
            <a:cxnSpLocks/>
          </p:cNvCxnSpPr>
          <p:nvPr/>
        </p:nvCxnSpPr>
        <p:spPr>
          <a:xfrm flipV="1">
            <a:off x="6695266" y="1286359"/>
            <a:ext cx="643181" cy="395208"/>
          </a:xfrm>
          <a:prstGeom prst="bentConnector3">
            <a:avLst>
              <a:gd name="adj1" fmla="val 421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olorful cloud with black background&#10;&#10;Description automatically generated">
            <a:extLst>
              <a:ext uri="{FF2B5EF4-FFF2-40B4-BE49-F238E27FC236}">
                <a16:creationId xmlns:a16="http://schemas.microsoft.com/office/drawing/2014/main" id="{FB20717C-1845-7FA2-EBB1-56ECF03A56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353" y="719556"/>
            <a:ext cx="1562626" cy="881229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B90FB31-DD79-8AEC-1CA5-0F48B77434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48328" y="1364515"/>
            <a:ext cx="484171" cy="1888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797EE11-91CE-33C6-D880-FDB0582BF21F}"/>
              </a:ext>
            </a:extLst>
          </p:cNvPr>
          <p:cNvCxnSpPr>
            <a:cxnSpLocks/>
          </p:cNvCxnSpPr>
          <p:nvPr/>
        </p:nvCxnSpPr>
        <p:spPr>
          <a:xfrm rot="10800000">
            <a:off x="5128467" y="1265619"/>
            <a:ext cx="544577" cy="466656"/>
          </a:xfrm>
          <a:prstGeom prst="bentConnector3">
            <a:avLst>
              <a:gd name="adj1" fmla="val 19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D53AF8-08E9-3B27-2203-AD2204642261}"/>
              </a:ext>
            </a:extLst>
          </p:cNvPr>
          <p:cNvGrpSpPr/>
          <p:nvPr/>
        </p:nvGrpSpPr>
        <p:grpSpPr>
          <a:xfrm>
            <a:off x="5778283" y="608467"/>
            <a:ext cx="638016" cy="638016"/>
            <a:chOff x="5778283" y="608467"/>
            <a:chExt cx="638016" cy="638016"/>
          </a:xfrm>
        </p:grpSpPr>
        <p:pic>
          <p:nvPicPr>
            <p:cNvPr id="46" name="Picture 45" descr="A black and white globe&#10;&#10;Description automatically generated">
              <a:extLst>
                <a:ext uri="{FF2B5EF4-FFF2-40B4-BE49-F238E27FC236}">
                  <a16:creationId xmlns:a16="http://schemas.microsoft.com/office/drawing/2014/main" id="{C4F0218B-C279-8FA1-2BDD-1BC2C0A2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283" y="608467"/>
              <a:ext cx="638016" cy="63801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A1D0B74-FDCB-4A79-BDCF-3AB876E77F16}"/>
                </a:ext>
              </a:extLst>
            </p:cNvPr>
            <p:cNvSpPr txBox="1"/>
            <p:nvPr/>
          </p:nvSpPr>
          <p:spPr>
            <a:xfrm>
              <a:off x="5931440" y="862186"/>
              <a:ext cx="32911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www</a:t>
              </a:r>
              <a:endParaRPr lang="en-ID" sz="1000" b="1" dirty="0"/>
            </a:p>
          </p:txBody>
        </p:sp>
      </p:grpSp>
      <p:pic>
        <p:nvPicPr>
          <p:cNvPr id="52" name="Picture 51" descr="A computer with a shopping cart on the screen&#10;&#10;Description automatically generated">
            <a:extLst>
              <a:ext uri="{FF2B5EF4-FFF2-40B4-BE49-F238E27FC236}">
                <a16:creationId xmlns:a16="http://schemas.microsoft.com/office/drawing/2014/main" id="{E3461619-098D-B9A1-D184-BEC89914D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86" y="681615"/>
            <a:ext cx="1374102" cy="1229155"/>
          </a:xfrm>
          <a:prstGeom prst="rect">
            <a:avLst/>
          </a:prstGeom>
        </p:spPr>
      </p:pic>
      <p:pic>
        <p:nvPicPr>
          <p:cNvPr id="33" name="Picture 32" descr="A colorful cloud with black background&#10;&#10;Description automatically generated">
            <a:extLst>
              <a:ext uri="{FF2B5EF4-FFF2-40B4-BE49-F238E27FC236}">
                <a16:creationId xmlns:a16="http://schemas.microsoft.com/office/drawing/2014/main" id="{AF7AFCFC-9805-CD61-896C-FDE8CF947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27" y="744449"/>
            <a:ext cx="1562626" cy="881229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1ED400F-7163-3FD6-8A1C-F97AD8DDB22B}"/>
              </a:ext>
            </a:extLst>
          </p:cNvPr>
          <p:cNvCxnSpPr>
            <a:cxnSpLocks/>
          </p:cNvCxnSpPr>
          <p:nvPr/>
        </p:nvCxnSpPr>
        <p:spPr>
          <a:xfrm flipV="1">
            <a:off x="6984936" y="2055670"/>
            <a:ext cx="578237" cy="3710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white cell phone with colorful squares on the screen&#10;&#10;Description automatically generated">
            <a:extLst>
              <a:ext uri="{FF2B5EF4-FFF2-40B4-BE49-F238E27FC236}">
                <a16:creationId xmlns:a16="http://schemas.microsoft.com/office/drawing/2014/main" id="{503D15EF-2F36-5AF1-7DB7-3A8C3571AB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448" y="1535132"/>
            <a:ext cx="1264911" cy="1264911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606615D-51FA-DAF4-0B22-6DD39C4AB4CE}"/>
              </a:ext>
            </a:extLst>
          </p:cNvPr>
          <p:cNvCxnSpPr>
            <a:cxnSpLocks/>
          </p:cNvCxnSpPr>
          <p:nvPr/>
        </p:nvCxnSpPr>
        <p:spPr>
          <a:xfrm flipV="1">
            <a:off x="4678462" y="2212916"/>
            <a:ext cx="578237" cy="3710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C72B2F-2F0F-19A5-6D2A-BB644C01EC3C}"/>
              </a:ext>
            </a:extLst>
          </p:cNvPr>
          <p:cNvGrpSpPr/>
          <p:nvPr/>
        </p:nvGrpSpPr>
        <p:grpSpPr>
          <a:xfrm>
            <a:off x="4293686" y="2260599"/>
            <a:ext cx="390005" cy="648598"/>
            <a:chOff x="4293686" y="2260599"/>
            <a:chExt cx="390005" cy="648598"/>
          </a:xfrm>
        </p:grpSpPr>
        <p:sp>
          <p:nvSpPr>
            <p:cNvPr id="63" name="Equals 62">
              <a:extLst>
                <a:ext uri="{FF2B5EF4-FFF2-40B4-BE49-F238E27FC236}">
                  <a16:creationId xmlns:a16="http://schemas.microsoft.com/office/drawing/2014/main" id="{0ACAD683-4BE5-FF36-1563-286EBD97F5C1}"/>
                </a:ext>
              </a:extLst>
            </p:cNvPr>
            <p:cNvSpPr/>
            <p:nvPr/>
          </p:nvSpPr>
          <p:spPr>
            <a:xfrm>
              <a:off x="4293686" y="2260599"/>
              <a:ext cx="384776" cy="486904"/>
            </a:xfrm>
            <a:prstGeom prst="mathEqual">
              <a:avLst>
                <a:gd name="adj1" fmla="val 23520"/>
                <a:gd name="adj2" fmla="val 8577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64" name="Equals 63">
              <a:extLst>
                <a:ext uri="{FF2B5EF4-FFF2-40B4-BE49-F238E27FC236}">
                  <a16:creationId xmlns:a16="http://schemas.microsoft.com/office/drawing/2014/main" id="{AEC71208-F04A-60DE-ABC9-5B7C64A4C6A7}"/>
                </a:ext>
              </a:extLst>
            </p:cNvPr>
            <p:cNvSpPr/>
            <p:nvPr/>
          </p:nvSpPr>
          <p:spPr>
            <a:xfrm>
              <a:off x="4298915" y="2422293"/>
              <a:ext cx="384776" cy="486904"/>
            </a:xfrm>
            <a:prstGeom prst="mathEqual">
              <a:avLst>
                <a:gd name="adj1" fmla="val 23520"/>
                <a:gd name="adj2" fmla="val 8577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7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5E-6 -1.48148E-6 L -0.12813 0.00371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poster with icons&#10;&#10;Description automatically generated">
            <a:extLst>
              <a:ext uri="{FF2B5EF4-FFF2-40B4-BE49-F238E27FC236}">
                <a16:creationId xmlns:a16="http://schemas.microsoft.com/office/drawing/2014/main" id="{C76FFCC9-5D13-9490-F566-1F5E2DD72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5" y="526493"/>
            <a:ext cx="4765949" cy="6036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FA696-89F6-E1F6-D981-522D058628B2}"/>
              </a:ext>
            </a:extLst>
          </p:cNvPr>
          <p:cNvSpPr/>
          <p:nvPr/>
        </p:nvSpPr>
        <p:spPr>
          <a:xfrm>
            <a:off x="3768902" y="4851229"/>
            <a:ext cx="4654193" cy="873303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5873-2435-C548-B4FA-36966E9ACB1A}"/>
              </a:ext>
            </a:extLst>
          </p:cNvPr>
          <p:cNvSpPr txBox="1"/>
          <p:nvPr/>
        </p:nvSpPr>
        <p:spPr>
          <a:xfrm>
            <a:off x="4666700" y="4687715"/>
            <a:ext cx="2904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INISIACORE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ACADEMY</a:t>
            </a:r>
            <a:endParaRPr lang="en-ID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ED3AB-9194-9C04-746A-311CC6B32CBF}"/>
              </a:ext>
            </a:extLst>
          </p:cNvPr>
          <p:cNvSpPr/>
          <p:nvPr/>
        </p:nvSpPr>
        <p:spPr>
          <a:xfrm>
            <a:off x="3773451" y="599440"/>
            <a:ext cx="4654193" cy="332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 descr="A yellow light bulb with a heart in the middle&#10;&#10;Description automatically generated">
            <a:extLst>
              <a:ext uri="{FF2B5EF4-FFF2-40B4-BE49-F238E27FC236}">
                <a16:creationId xmlns:a16="http://schemas.microsoft.com/office/drawing/2014/main" id="{03014090-710F-0082-35D6-261CC9D06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4" r="21832" b="18000"/>
          <a:stretch/>
        </p:blipFill>
        <p:spPr>
          <a:xfrm>
            <a:off x="5372616" y="1668693"/>
            <a:ext cx="1234518" cy="1757363"/>
          </a:xfrm>
          <a:prstGeom prst="rect">
            <a:avLst/>
          </a:prstGeom>
        </p:spPr>
      </p:pic>
      <p:pic>
        <p:nvPicPr>
          <p:cNvPr id="10" name="Picture 9" descr="A yellow puzzle piece on a black background&#10;&#10;Description automatically generated">
            <a:extLst>
              <a:ext uri="{FF2B5EF4-FFF2-40B4-BE49-F238E27FC236}">
                <a16:creationId xmlns:a16="http://schemas.microsoft.com/office/drawing/2014/main" id="{B5219438-51F3-C838-5C1F-276C71EDD8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7" r="67726" b="30815"/>
          <a:stretch/>
        </p:blipFill>
        <p:spPr>
          <a:xfrm>
            <a:off x="5372616" y="1743087"/>
            <a:ext cx="691687" cy="630456"/>
          </a:xfrm>
          <a:prstGeom prst="rect">
            <a:avLst/>
          </a:prstGeom>
        </p:spPr>
      </p:pic>
      <p:pic>
        <p:nvPicPr>
          <p:cNvPr id="15" name="Picture 14" descr="A yellow and black logo&#10;&#10;Description automatically generated">
            <a:extLst>
              <a:ext uri="{FF2B5EF4-FFF2-40B4-BE49-F238E27FC236}">
                <a16:creationId xmlns:a16="http://schemas.microsoft.com/office/drawing/2014/main" id="{3382B3AB-9B67-F6C3-D831-580D23DDD4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7" t="46489" r="4721" b="28866"/>
          <a:stretch/>
        </p:blipFill>
        <p:spPr>
          <a:xfrm>
            <a:off x="6119181" y="1896588"/>
            <a:ext cx="498764" cy="528182"/>
          </a:xfrm>
          <a:prstGeom prst="rect">
            <a:avLst/>
          </a:prstGeom>
        </p:spPr>
      </p:pic>
      <p:pic>
        <p:nvPicPr>
          <p:cNvPr id="4" name="Picture 3" descr="A black and grey graduation cap&#10;&#10;Description automatically generated">
            <a:extLst>
              <a:ext uri="{FF2B5EF4-FFF2-40B4-BE49-F238E27FC236}">
                <a16:creationId xmlns:a16="http://schemas.microsoft.com/office/drawing/2014/main" id="{999DD79C-7259-2FBA-316C-1EF4FF12F9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r="10219" b="30757"/>
          <a:stretch/>
        </p:blipFill>
        <p:spPr>
          <a:xfrm rot="726047">
            <a:off x="5437438" y="961046"/>
            <a:ext cx="1380522" cy="121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77 3.7037E-6 L 4.16667E-6 3.703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28 0.00602 L 1.47994E-17 5.55112E-1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-30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shake with a black background&#10;&#10;Description automatically generated">
            <a:extLst>
              <a:ext uri="{FF2B5EF4-FFF2-40B4-BE49-F238E27FC236}">
                <a16:creationId xmlns:a16="http://schemas.microsoft.com/office/drawing/2014/main" id="{DE6BAB38-B317-9B60-8E3E-A98A32E1E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7"/>
          <a:stretch/>
        </p:blipFill>
        <p:spPr>
          <a:xfrm>
            <a:off x="4413106" y="2528456"/>
            <a:ext cx="2562225" cy="1724456"/>
          </a:xfrm>
          <a:prstGeom prst="rect">
            <a:avLst/>
          </a:prstGeom>
        </p:spPr>
      </p:pic>
      <p:pic>
        <p:nvPicPr>
          <p:cNvPr id="11" name="Picture 10" descr="A black and yellow dollar sign&#10;&#10;Description automatically generated">
            <a:extLst>
              <a:ext uri="{FF2B5EF4-FFF2-40B4-BE49-F238E27FC236}">
                <a16:creationId xmlns:a16="http://schemas.microsoft.com/office/drawing/2014/main" id="{4A4B1F3D-95A1-D141-4112-1611FDA95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59"/>
          <a:stretch/>
        </p:blipFill>
        <p:spPr>
          <a:xfrm>
            <a:off x="4413106" y="1420526"/>
            <a:ext cx="2562225" cy="11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0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0.00026 0.0358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3588 L 8.33333E-7 -1.99493E-1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299706-E127-D3C1-30E2-E1B90D7DE1A3}"/>
              </a:ext>
            </a:extLst>
          </p:cNvPr>
          <p:cNvSpPr/>
          <p:nvPr/>
        </p:nvSpPr>
        <p:spPr>
          <a:xfrm>
            <a:off x="2676293" y="4326673"/>
            <a:ext cx="479502" cy="512956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9C05F-1924-D68D-BE12-AD0BDA478510}"/>
              </a:ext>
            </a:extLst>
          </p:cNvPr>
          <p:cNvSpPr/>
          <p:nvPr/>
        </p:nvSpPr>
        <p:spPr>
          <a:xfrm>
            <a:off x="3328639" y="3802566"/>
            <a:ext cx="479502" cy="1037063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995DCE-2E4A-DBB8-FA8A-970E125A6677}"/>
              </a:ext>
            </a:extLst>
          </p:cNvPr>
          <p:cNvSpPr/>
          <p:nvPr/>
        </p:nvSpPr>
        <p:spPr>
          <a:xfrm>
            <a:off x="3964258" y="4003288"/>
            <a:ext cx="479502" cy="836341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28849-76F7-71C6-E3DF-9A9B084D5E7D}"/>
              </a:ext>
            </a:extLst>
          </p:cNvPr>
          <p:cNvSpPr/>
          <p:nvPr/>
        </p:nvSpPr>
        <p:spPr>
          <a:xfrm>
            <a:off x="4599877" y="2943922"/>
            <a:ext cx="479502" cy="1895707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B8AD6-A02D-8265-FBD0-ED38CA0535DA}"/>
              </a:ext>
            </a:extLst>
          </p:cNvPr>
          <p:cNvSpPr/>
          <p:nvPr/>
        </p:nvSpPr>
        <p:spPr>
          <a:xfrm>
            <a:off x="5207616" y="2475572"/>
            <a:ext cx="479502" cy="2371492"/>
          </a:xfrm>
          <a:prstGeom prst="rect">
            <a:avLst/>
          </a:prstGeom>
          <a:solidFill>
            <a:srgbClr val="7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F799DE3-5698-ABF6-58CF-2EB2EB02DF29}"/>
              </a:ext>
            </a:extLst>
          </p:cNvPr>
          <p:cNvCxnSpPr>
            <a:cxnSpLocks/>
          </p:cNvCxnSpPr>
          <p:nvPr/>
        </p:nvCxnSpPr>
        <p:spPr>
          <a:xfrm>
            <a:off x="2263698" y="1449659"/>
            <a:ext cx="3832302" cy="3397405"/>
          </a:xfrm>
          <a:prstGeom prst="bentConnector3">
            <a:avLst>
              <a:gd name="adj1" fmla="val 242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4032D-C005-29D6-66B0-E15D7ED7D906}"/>
              </a:ext>
            </a:extLst>
          </p:cNvPr>
          <p:cNvCxnSpPr/>
          <p:nvPr/>
        </p:nvCxnSpPr>
        <p:spPr>
          <a:xfrm flipV="1">
            <a:off x="2531327" y="3278459"/>
            <a:ext cx="903249" cy="613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222DB0-77B4-8C17-DE81-45C33514C74C}"/>
              </a:ext>
            </a:extLst>
          </p:cNvPr>
          <p:cNvCxnSpPr>
            <a:cxnSpLocks/>
          </p:cNvCxnSpPr>
          <p:nvPr/>
        </p:nvCxnSpPr>
        <p:spPr>
          <a:xfrm>
            <a:off x="3423425" y="3282175"/>
            <a:ext cx="621678" cy="3902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AFFD49-45B2-E7E6-6EDB-7D23F991EDD5}"/>
              </a:ext>
            </a:extLst>
          </p:cNvPr>
          <p:cNvCxnSpPr/>
          <p:nvPr/>
        </p:nvCxnSpPr>
        <p:spPr>
          <a:xfrm flipV="1">
            <a:off x="4033952" y="1939384"/>
            <a:ext cx="1162513" cy="1733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C388C90-850D-460C-1897-A484FC3D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44" y="4888436"/>
            <a:ext cx="4038600" cy="1969563"/>
          </a:xfrm>
          <a:prstGeom prst="rect">
            <a:avLst/>
          </a:prstGeom>
        </p:spPr>
      </p:pic>
      <p:pic>
        <p:nvPicPr>
          <p:cNvPr id="35" name="Picture 34" descr="A cash register with buttons and a screen&#10;&#10;Description automatically generated">
            <a:extLst>
              <a:ext uri="{FF2B5EF4-FFF2-40B4-BE49-F238E27FC236}">
                <a16:creationId xmlns:a16="http://schemas.microsoft.com/office/drawing/2014/main" id="{5C16D553-43DF-FCF6-33DD-7D00D865E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  <p:pic>
        <p:nvPicPr>
          <p:cNvPr id="37" name="Picture 36" descr="A stack of coins in a box&#10;&#10;Description automatically generated">
            <a:extLst>
              <a:ext uri="{FF2B5EF4-FFF2-40B4-BE49-F238E27FC236}">
                <a16:creationId xmlns:a16="http://schemas.microsoft.com/office/drawing/2014/main" id="{94AB4D0A-1BEA-8034-F3B4-9B57C59A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tack of coins in a box&#10;&#10;Description automatically generated">
            <a:extLst>
              <a:ext uri="{FF2B5EF4-FFF2-40B4-BE49-F238E27FC236}">
                <a16:creationId xmlns:a16="http://schemas.microsoft.com/office/drawing/2014/main" id="{94AB4D0A-1BEA-8034-F3B4-9B57C59AC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52417" b="11885"/>
          <a:stretch/>
        </p:blipFill>
        <p:spPr>
          <a:xfrm>
            <a:off x="6096000" y="3429000"/>
            <a:ext cx="1739342" cy="1091381"/>
          </a:xfrm>
          <a:prstGeom prst="rect">
            <a:avLst/>
          </a:prstGeom>
        </p:spPr>
      </p:pic>
      <p:pic>
        <p:nvPicPr>
          <p:cNvPr id="35" name="Picture 34" descr="A cash register with buttons and a screen&#10;&#10;Description automatically generated">
            <a:extLst>
              <a:ext uri="{FF2B5EF4-FFF2-40B4-BE49-F238E27FC236}">
                <a16:creationId xmlns:a16="http://schemas.microsoft.com/office/drawing/2014/main" id="{5C16D553-43DF-FCF6-33DD-7D00D865E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" t="7783" r="16424" b="16223"/>
          <a:stretch/>
        </p:blipFill>
        <p:spPr>
          <a:xfrm>
            <a:off x="5260257" y="2244212"/>
            <a:ext cx="2438400" cy="23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7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1901 0.01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00" y="9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901 0.01875 L 4.58333E-6 4.0740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00" y="-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DF4D394-A26D-602D-3D39-0FD843CA4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0"/>
          <a:stretch/>
        </p:blipFill>
        <p:spPr>
          <a:xfrm flipH="1">
            <a:off x="4750165" y="1329322"/>
            <a:ext cx="3218701" cy="404053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3EA264-177B-D248-2E4C-BA74F9ADC609}"/>
              </a:ext>
            </a:extLst>
          </p:cNvPr>
          <p:cNvGrpSpPr/>
          <p:nvPr/>
        </p:nvGrpSpPr>
        <p:grpSpPr>
          <a:xfrm>
            <a:off x="2432730" y="2464684"/>
            <a:ext cx="2216425" cy="2143125"/>
            <a:chOff x="2432730" y="2464684"/>
            <a:chExt cx="2216425" cy="21431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CD9100-AC13-059A-C686-68ACF30668A6}"/>
                </a:ext>
              </a:extLst>
            </p:cNvPr>
            <p:cNvGrpSpPr/>
            <p:nvPr/>
          </p:nvGrpSpPr>
          <p:grpSpPr>
            <a:xfrm>
              <a:off x="2432730" y="2464684"/>
              <a:ext cx="1475515" cy="2143125"/>
              <a:chOff x="1388871" y="2070998"/>
              <a:chExt cx="1475515" cy="2143125"/>
            </a:xfrm>
          </p:grpSpPr>
          <p:pic>
            <p:nvPicPr>
              <p:cNvPr id="5" name="Picture 4" descr="A forklift with boxes on it&#10;&#10;Description automatically generated">
                <a:extLst>
                  <a:ext uri="{FF2B5EF4-FFF2-40B4-BE49-F238E27FC236}">
                    <a16:creationId xmlns:a16="http://schemas.microsoft.com/office/drawing/2014/main" id="{41DF2DF8-FC18-337D-FF02-DDE1DEEA9C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51"/>
              <a:stretch/>
            </p:blipFill>
            <p:spPr>
              <a:xfrm>
                <a:off x="1388871" y="2070998"/>
                <a:ext cx="1475515" cy="2143125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EF3C34-FB2E-64EA-92A2-837325E48ED3}"/>
                  </a:ext>
                </a:extLst>
              </p:cNvPr>
              <p:cNvCxnSpPr/>
              <p:nvPr/>
            </p:nvCxnSpPr>
            <p:spPr>
              <a:xfrm>
                <a:off x="2842353" y="2269302"/>
                <a:ext cx="0" cy="123664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8BF875-1BE1-971D-B466-9504228D3CFB}"/>
                </a:ext>
              </a:extLst>
            </p:cNvPr>
            <p:cNvCxnSpPr>
              <a:cxnSpLocks/>
            </p:cNvCxnSpPr>
            <p:nvPr/>
          </p:nvCxnSpPr>
          <p:spPr>
            <a:xfrm>
              <a:off x="3892357" y="3839205"/>
              <a:ext cx="7160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F1F6DA-488D-09AE-E0E3-A8DF6F039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40" t="16959" r="49264" b="69273"/>
            <a:stretch/>
          </p:blipFill>
          <p:spPr>
            <a:xfrm>
              <a:off x="4049958" y="3258093"/>
              <a:ext cx="599197" cy="55630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AD2467-A18E-1363-11CD-543B123C0EA5}"/>
              </a:ext>
            </a:extLst>
          </p:cNvPr>
          <p:cNvGrpSpPr/>
          <p:nvPr/>
        </p:nvGrpSpPr>
        <p:grpSpPr>
          <a:xfrm>
            <a:off x="2432730" y="2464684"/>
            <a:ext cx="1475515" cy="2143125"/>
            <a:chOff x="1388871" y="2070998"/>
            <a:chExt cx="1475515" cy="2143125"/>
          </a:xfrm>
        </p:grpSpPr>
        <p:pic>
          <p:nvPicPr>
            <p:cNvPr id="23" name="Picture 22" descr="A forklift with boxes on it&#10;&#10;Description automatically generated">
              <a:extLst>
                <a:ext uri="{FF2B5EF4-FFF2-40B4-BE49-F238E27FC236}">
                  <a16:creationId xmlns:a16="http://schemas.microsoft.com/office/drawing/2014/main" id="{BE454C7F-9FCF-8597-C67C-10C162FEF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51"/>
            <a:stretch/>
          </p:blipFill>
          <p:spPr>
            <a:xfrm>
              <a:off x="1388871" y="2070998"/>
              <a:ext cx="1475515" cy="2143125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149157-4937-5BC2-D9D7-E028D07DFF6B}"/>
                </a:ext>
              </a:extLst>
            </p:cNvPr>
            <p:cNvCxnSpPr/>
            <p:nvPr/>
          </p:nvCxnSpPr>
          <p:spPr>
            <a:xfrm>
              <a:off x="2842353" y="2269302"/>
              <a:ext cx="0" cy="123664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220DAAE-5281-5234-98C5-882B0AF5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t="16959" r="49264" b="69273"/>
          <a:stretch/>
        </p:blipFill>
        <p:spPr>
          <a:xfrm>
            <a:off x="4049958" y="3258093"/>
            <a:ext cx="599197" cy="55630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F52FB-D471-9A36-AC4D-F64B5CDA8CBA}"/>
              </a:ext>
            </a:extLst>
          </p:cNvPr>
          <p:cNvCxnSpPr>
            <a:cxnSpLocks/>
          </p:cNvCxnSpPr>
          <p:nvPr/>
        </p:nvCxnSpPr>
        <p:spPr>
          <a:xfrm>
            <a:off x="3892357" y="3839205"/>
            <a:ext cx="7160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85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00182 -0.160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80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00013 -0.1560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12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Satrio  Lantip</dc:creator>
  <cp:lastModifiedBy>Satrio  Lantip</cp:lastModifiedBy>
  <cp:revision>6</cp:revision>
  <dcterms:created xsi:type="dcterms:W3CDTF">2023-10-14T06:19:22Z</dcterms:created>
  <dcterms:modified xsi:type="dcterms:W3CDTF">2023-10-23T15:20:33Z</dcterms:modified>
</cp:coreProperties>
</file>